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7.emf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</a:t>
            </a:r>
            <a:r>
              <a:rPr lang="pt-BR"/>
              <a:t>muito comum.</a:t>
            </a:r>
            <a:endParaRPr lang="pt-BR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confiantes</a:t>
                </a:r>
                <a:r>
                  <a:rPr lang="pt-BR" dirty="0"/>
                  <a:t> 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9206</TotalTime>
  <Words>3921</Words>
  <Application>Microsoft Office PowerPoint</Application>
  <PresentationFormat>Widescreen</PresentationFormat>
  <Paragraphs>267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1776</cp:revision>
  <dcterms:created xsi:type="dcterms:W3CDTF">2020-01-20T13:50:05Z</dcterms:created>
  <dcterms:modified xsi:type="dcterms:W3CDTF">2024-02-24T10:42:48Z</dcterms:modified>
</cp:coreProperties>
</file>