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4" r:id="rId3"/>
    <p:sldId id="325" r:id="rId4"/>
    <p:sldId id="324" r:id="rId5"/>
    <p:sldId id="306" r:id="rId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</a:t>
            </a:r>
            <a:r>
              <a:rPr lang="pt-BR" sz="1200" b="1" dirty="0" smtClean="0"/>
              <a:t>#4:</a:t>
            </a:r>
            <a:r>
              <a:rPr lang="pt-BR" sz="1200" dirty="0" smtClean="0"/>
              <a:t> </a:t>
            </a:r>
            <a:r>
              <a:rPr lang="pt-BR" sz="1200" dirty="0" smtClean="0"/>
              <a:t>https://</a:t>
            </a:r>
            <a:r>
              <a:rPr lang="pt-BR" sz="1200" dirty="0" smtClean="0"/>
              <a:t>mybinder.org/v2/gh/zz4fap/t320_aprendizado_de_maquina/main?filepath=labs%2FLaboratorio4.ipynb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%2FLaboratorio4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</a:t>
            </a:r>
            <a:r>
              <a:rPr lang="pt-BR" b="1" i="1" dirty="0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3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</a:t>
            </a:r>
            <a:r>
              <a:rPr lang="pt-BR" i="1" dirty="0" smtClean="0"/>
              <a:t>IV)</a:t>
            </a:r>
            <a:r>
              <a:rPr lang="pt-BR" dirty="0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100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T320 - Introdução ao Aprendizado de Máquina II: Classificação (Parte IV)</vt:lpstr>
      <vt:lpstr>Recapitulando</vt:lpstr>
      <vt:lpstr>PowerPoint Presentation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1547</cp:revision>
  <dcterms:created xsi:type="dcterms:W3CDTF">2020-01-20T13:50:05Z</dcterms:created>
  <dcterms:modified xsi:type="dcterms:W3CDTF">2021-07-28T17:44:55Z</dcterms:modified>
</cp:coreProperties>
</file>