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544" r:id="rId34"/>
    <p:sldId id="546" r:id="rId35"/>
    <p:sldId id="545" r:id="rId36"/>
    <p:sldId id="548" r:id="rId37"/>
    <p:sldId id="549" r:id="rId38"/>
    <p:sldId id="550" r:id="rId39"/>
    <p:sldId id="551" r:id="rId40"/>
    <p:sldId id="547" r:id="rId41"/>
    <p:sldId id="552" r:id="rId42"/>
    <p:sldId id="363" r:id="rId43"/>
    <p:sldId id="269" r:id="rId44"/>
    <p:sldId id="303" r:id="rId45"/>
    <p:sldId id="271" r:id="rId46"/>
    <p:sldId id="365" r:id="rId47"/>
    <p:sldId id="369" r:id="rId48"/>
    <p:sldId id="370" r:id="rId4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70" d="100"/>
          <a:sy n="70" d="100"/>
        </p:scale>
        <p:origin x="117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04/11/2023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04/11/2023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04/11/2023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04/11/2023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04/11/2023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jpeg"/><Relationship Id="rId7" Type="http://schemas.openxmlformats.org/officeDocument/2006/relationships/image" Target="../media/image67.jpe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4.jpeg"/><Relationship Id="rId4" Type="http://schemas.openxmlformats.org/officeDocument/2006/relationships/image" Target="../media/image6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a16="http://schemas.microsoft.com/office/drawing/2014/main"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a16="http://schemas.microsoft.com/office/drawing/2014/main"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as </a:t>
            </a:r>
            <a:r>
              <a:rPr lang="pt-BR" b="1" i="1" dirty="0">
                <a:solidFill>
                  <a:srgbClr val="00B050"/>
                </a:solidFill>
              </a:rPr>
              <a:t>variâncias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effectLst/>
              </a:rPr>
              <a:t>realimentação</a:t>
            </a:r>
            <a:r>
              <a:rPr lang="pt-BR" b="0" i="0" dirty="0">
                <a:effectLst/>
              </a:rPr>
              <a:t> de informações.</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4683760" y="1825624"/>
            <a:ext cx="7335520" cy="5032375"/>
          </a:xfrm>
        </p:spPr>
        <p:txBody>
          <a:bodyPr>
            <a:normAutofit lnSpcReduction="10000"/>
          </a:bodyPr>
          <a:lstStyle/>
          <a:p>
            <a:r>
              <a:rPr lang="pt-BR" dirty="0"/>
              <a:t>Esse tipo de rede forma um </a:t>
            </a:r>
            <a:r>
              <a:rPr lang="pt-BR" b="1" i="1" dirty="0">
                <a:solidFill>
                  <a:srgbClr val="00B050"/>
                </a:solidFill>
              </a:rPr>
              <a:t>sistema dinâmico </a:t>
            </a:r>
            <a:r>
              <a:rPr lang="pt-BR" dirty="0"/>
              <a:t>que pode atingir um estado estável, exibir oscilações 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previsões de séries temporais (e.g., m</a:t>
            </a:r>
            <a:r>
              <a:rPr lang="pt-BR" b="0" i="0" dirty="0">
                <a:effectLst/>
              </a:rPr>
              <a:t>onitoramento de sinais vitais</a:t>
            </a:r>
            <a:r>
              <a:rPr lang="pt-BR" dirty="0"/>
              <a:t>) e processamento de linguagem natural (e.g., conversão de fala em texto).</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276035" y="266338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547360" y="1825624"/>
                <a:ext cx="65532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22</m:t>
                                  </m:r>
                                </m:sub>
                                <m:sup>
                                  <m:r>
                                    <a:rPr lang="pt-BR" i="1">
                                      <a:latin typeface="Cambria Math" panose="02040503050406030204" pitchFamily="18" charset="0"/>
                                    </a:rPr>
                                    <m:t>1</m:t>
                                  </m:r>
                                </m:sup>
                              </m:sSubSup>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b="0" i="1" smtClean="0">
                                      <a:latin typeface="Cambria Math" panose="02040503050406030204" pitchFamily="18" charset="0"/>
                                    </a:rPr>
                                    <m:t>2</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b="0" i="1" smtClean="0">
                                      <a:latin typeface="Cambria Math" panose="02040503050406030204" pitchFamily="18" charset="0"/>
                                    </a:rPr>
                                    <m:t>2</m:t>
                                  </m:r>
                                </m:sup>
                              </m:sSubSup>
                            </m:e>
                          </m:mr>
                        </m:m>
                      </m:e>
                    </m:d>
                  </m:oMath>
                </a14:m>
                <a:r>
                  <a:rPr lang="pt-BR" dirty="0"/>
                  <a:t>.</a:t>
                </a:r>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547360" y="1825624"/>
                <a:ext cx="6553200" cy="5032375"/>
              </a:xfrm>
              <a:blipFill>
                <a:blip r:embed="rId3"/>
                <a:stretch>
                  <a:fillRect l="-1860" t="-1937" r="-2419" b="-1211"/>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A067DD07-87A8-AC59-E4F9-FA704E173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2"/>
          <a:stretch/>
        </p:blipFill>
        <p:spPr>
          <a:xfrm>
            <a:off x="217715" y="2431859"/>
            <a:ext cx="5016978" cy="2869484"/>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0"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Porém,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646331"/>
          </a:xfrm>
          <a:prstGeom prst="rect">
            <a:avLst/>
          </a:prstGeom>
          <a:noFill/>
        </p:spPr>
        <p:txBody>
          <a:bodyPr wrap="square" rtlCol="0">
            <a:spAutoFit/>
          </a:bodyPr>
          <a:lstStyle/>
          <a:p>
            <a:pPr algn="ctr"/>
            <a:r>
              <a:rPr lang="pt-BR" sz="1200" dirty="0"/>
              <a:t>Função XOR: MLP com 1 camada escondida com 2 nós.</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646331"/>
          </a:xfrm>
          <a:prstGeom prst="rect">
            <a:avLst/>
          </a:prstGeom>
          <a:noFill/>
        </p:spPr>
        <p:txBody>
          <a:bodyPr wrap="square" rtlCol="0">
            <a:spAutoFit/>
          </a:bodyPr>
          <a:lstStyle/>
          <a:p>
            <a:pPr algn="ctr"/>
            <a:r>
              <a:rPr lang="pt-BR" sz="1200" dirty="0"/>
              <a:t>Círculos concêntricos: MLP com 1 camada escondida com 4 nós.</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A336B9FD-29E2-35BA-135B-A139CF8C8246}"/>
              </a:ext>
            </a:extLst>
          </p:cNvPr>
          <p:cNvGrpSpPr/>
          <p:nvPr/>
        </p:nvGrpSpPr>
        <p:grpSpPr>
          <a:xfrm>
            <a:off x="1250936" y="4779571"/>
            <a:ext cx="3652869" cy="1909445"/>
            <a:chOff x="1250936" y="4779571"/>
            <a:chExt cx="3652869"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sp>
          <p:nvSpPr>
            <p:cNvPr id="3" name="TextBox 129">
              <a:extLst>
                <a:ext uri="{FF2B5EF4-FFF2-40B4-BE49-F238E27FC236}">
                  <a16:creationId xmlns:a16="http://schemas.microsoft.com/office/drawing/2014/main" id="{3BBA07CB-3282-C33E-ED34-06D323092DE7}"/>
                </a:ext>
              </a:extLst>
            </p:cNvPr>
            <p:cNvSpPr txBox="1"/>
            <p:nvPr/>
          </p:nvSpPr>
          <p:spPr>
            <a:xfrm>
              <a:off x="1250936" y="6213010"/>
              <a:ext cx="1217416" cy="461665"/>
            </a:xfrm>
            <a:prstGeom prst="rect">
              <a:avLst/>
            </a:prstGeom>
            <a:noFill/>
          </p:spPr>
          <p:txBody>
            <a:bodyPr wrap="square" rtlCol="0">
              <a:spAutoFit/>
            </a:bodyPr>
            <a:lstStyle/>
            <a:p>
              <a:pPr algn="ctr"/>
              <a:r>
                <a:rPr lang="pt-BR" sz="1200" dirty="0"/>
                <a:t>Camada de</a:t>
              </a:r>
            </a:p>
            <a:p>
              <a:pPr algn="ctr"/>
              <a:r>
                <a:rPr lang="pt-BR" sz="1200" dirty="0"/>
                <a:t>entrada</a:t>
              </a:r>
            </a:p>
          </p:txBody>
        </p:sp>
      </p:grpSp>
    </p:spTree>
    <p:extLst>
      <p:ext uri="{BB962C8B-B14F-4D97-AF65-F5344CB8AC3E}">
        <p14:creationId xmlns:p14="http://schemas.microsoft.com/office/powerpoint/2010/main" val="45589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16801</TotalTime>
  <Words>8920</Words>
  <Application>Microsoft Office PowerPoint</Application>
  <PresentationFormat>Widescreen</PresentationFormat>
  <Paragraphs>624</Paragraphs>
  <Slides>48</Slides>
  <Notes>38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Conectando neurônios</vt:lpstr>
      <vt:lpstr>Conectando neurônios</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1537</cp:revision>
  <dcterms:created xsi:type="dcterms:W3CDTF">2020-04-06T23:46:10Z</dcterms:created>
  <dcterms:modified xsi:type="dcterms:W3CDTF">2023-11-04T19:33:06Z</dcterms:modified>
</cp:coreProperties>
</file>