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>
        <p:scale>
          <a:sx n="100" d="100"/>
          <a:sy n="100" d="100"/>
        </p:scale>
        <p:origin x="1002" y="16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sephmisiti/awesome-machine-learn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drive/folders/1IyIIMu1w6POBhrVnw11yqXXy6BjC439j?usp=sharing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/>
                        </m:ctrlPr>
                      </m:sSubPr>
                      <m:e>
                        <m:r>
                          <a:rPr lang="pt-BR" b="0" i="1" smtClean="0"/>
                          <m:t>𝑥</m:t>
                        </m:r>
                      </m:e>
                      <m:sub>
                        <m:r>
                          <a:rPr lang="pt-BR" b="0" i="1" smtClean="0"/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/>
                        </m:ctrlPr>
                      </m:sSubPr>
                      <m:e>
                        <m:r>
                          <a:rPr lang="pt-BR" i="1"/>
                          <m:t>𝑥</m:t>
                        </m:r>
                      </m:e>
                      <m:sub>
                        <m:r>
                          <a:rPr lang="pt-BR" b="0" i="1" smtClean="0"/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/>
                      <m:t>𝑔</m:t>
                    </m:r>
                    <m:d>
                      <m:dPr>
                        <m:ctrlPr>
                          <a:rPr lang="pt-BR" i="1"/>
                        </m:ctrlPr>
                      </m:dPr>
                      <m:e>
                        <m:r>
                          <a:rPr lang="pt-BR" b="1" i="1"/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2916327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(Sala???)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/>
              <a:t>[2] 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</a:t>
            </a:r>
            <a:r>
              <a:rPr lang="pt-BR" dirty="0">
                <a:hlinkClick r:id="rId3"/>
              </a:rPr>
              <a:t>https://github.com/josephmisiti/awesome-machine-learning</a:t>
            </a:r>
            <a:r>
              <a:rPr lang="pt-BR" dirty="0"/>
              <a:t>).</a:t>
            </a:r>
          </a:p>
          <a:p>
            <a:pPr marL="0" indent="0">
              <a:buNone/>
            </a:pPr>
            <a:r>
              <a:rPr lang="pt-BR" dirty="0"/>
              <a:t>[4] 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/>
              <a:t>[6] 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2008.</a:t>
            </a:r>
          </a:p>
          <a:p>
            <a:pPr marL="0" indent="0">
              <a:buNone/>
            </a:pPr>
            <a:r>
              <a:rPr lang="pt-BR" dirty="0"/>
              <a:t>[7] Coleção de livros: </a:t>
            </a:r>
            <a:r>
              <a:rPr lang="pt-BR" dirty="0">
                <a:hlinkClick r:id="rId4"/>
              </a:rPr>
              <a:t>https://drive.google.com/drive/folders/1IyIIMu1w6POBhrVnw11yqXXy6BjC439j?usp=sharing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separa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 </a:t>
                </a:r>
                <a:r>
                  <a:rPr lang="en-US" dirty="0" err="1"/>
                  <a:t>em</a:t>
                </a:r>
                <a:r>
                  <a:rPr lang="en-US" dirty="0"/>
                  <a:t> classes.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7450</TotalTime>
  <Words>3050</Words>
  <Application>Microsoft Office PowerPoint</Application>
  <PresentationFormat>Widescreen</PresentationFormat>
  <Paragraphs>385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1783</cp:revision>
  <dcterms:created xsi:type="dcterms:W3CDTF">2020-01-20T13:50:05Z</dcterms:created>
  <dcterms:modified xsi:type="dcterms:W3CDTF">2023-08-05T12:32:38Z</dcterms:modified>
</cp:coreProperties>
</file>