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679" autoAdjust="0"/>
  </p:normalViewPr>
  <p:slideViewPr>
    <p:cSldViewPr snapToGrid="0">
      <p:cViewPr varScale="1">
        <p:scale>
          <a:sx n="75" d="100"/>
          <a:sy n="75" d="100"/>
        </p:scale>
        <p:origin x="984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/>
              <a:t>Reconhecimento de texto escrito </a:t>
            </a:r>
            <a:r>
              <a:rPr lang="nl-BE" dirty="0"/>
              <a:t>à</a:t>
            </a:r>
            <a:r>
              <a:rPr lang="pt-BR" dirty="0"/>
              <a:t> mão.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Motivação para tarefas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que atribua a cada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e a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como vocês já devem 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deve ser um valor que identifique a </a:t>
                </a:r>
                <a:r>
                  <a:rPr lang="pt-BR" b="1" i="1" dirty="0"/>
                  <a:t>classe</a:t>
                </a:r>
                <a:r>
                  <a:rPr lang="pt-BR" dirty="0"/>
                  <a:t> 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/>
                  <a:t>saída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Classificador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 de entrada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/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classificador de notícias 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Os pares de atributos 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. 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  <a:blipFill rotWithShape="0">
                <a:blip r:embed="rId3"/>
                <a:stretch>
                  <a:fillRect l="-1119" t="-1816" r="-839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125712" y="2808640"/>
            <a:ext cx="2960664" cy="2280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9743" y="5327263"/>
            <a:ext cx="1874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Fronteira de decisão</a:t>
            </a:r>
            <a:r>
              <a:rPr lang="pt-BR" sz="1400" dirty="0"/>
              <a:t>: no caso deste exemplo, ela é uma reta.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10830268" y="4695983"/>
            <a:ext cx="657723" cy="624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389432" y="3059023"/>
            <a:ext cx="822960" cy="54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/>
              <a:t>Funções discriminantes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vista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objetivo é encontrar os pesos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Como vimos anteriormente,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/>
              <a:t>Indeterminação: empate entre as classes.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Analisem a figura.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?</a:t>
                </a:r>
              </a:p>
              <a:p>
                <a:pPr lvl="1"/>
                <a:r>
                  <a:rPr lang="pt-BR" dirty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Criar projetos que envolvam ML.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2 trabalhos 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/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a frequência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8" y="3020486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0"/>
            <a:ext cx="2263894" cy="1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16327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/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no Teams.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Monitora </a:t>
            </a:r>
            <a:r>
              <a:rPr lang="pt-BR" dirty="0"/>
              <a:t>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</a:t>
            </a:r>
            <a:r>
              <a:rPr lang="pt-BR" dirty="0" err="1"/>
              <a:t>Teams</a:t>
            </a:r>
            <a:r>
              <a:rPr lang="pt-BR" dirty="0"/>
              <a:t>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Resolução de tarefas de classificação: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</a:t>
            </a:r>
            <a:r>
              <a:rPr lang="pt-BR" dirty="0" err="1"/>
              <a:t>ham</a:t>
            </a:r>
            <a:r>
              <a:rPr lang="pt-BR" dirty="0"/>
              <a:t> (legítimo).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objetos em imagens ou vídeos.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ou classificação de símbolos de modulações digitais.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7226</TotalTime>
  <Words>2641</Words>
  <Application>Microsoft Office PowerPoint</Application>
  <PresentationFormat>Widescreen</PresentationFormat>
  <Paragraphs>334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1747</cp:revision>
  <dcterms:created xsi:type="dcterms:W3CDTF">2020-01-20T13:50:05Z</dcterms:created>
  <dcterms:modified xsi:type="dcterms:W3CDTF">2023-07-29T16:50:21Z</dcterms:modified>
</cp:coreProperties>
</file>