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 autoAdjust="0"/>
    <p:restoredTop sz="86320" autoAdjust="0"/>
  </p:normalViewPr>
  <p:slideViewPr>
    <p:cSldViewPr snapToGrid="0">
      <p:cViewPr varScale="1">
        <p:scale>
          <a:sx n="64" d="100"/>
          <a:sy n="64" d="100"/>
        </p:scale>
        <p:origin x="1236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probabilidade</a:t>
                </a:r>
                <a:r>
                  <a:rPr lang="pt-BR" dirty="0"/>
                  <a:t>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 rotWithShape="0"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igual</a:t>
                </a:r>
                <a:r>
                  <a:rPr lang="pt-BR" dirty="0"/>
                  <a:t>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 rotWithShape="0"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com limiar de quantização igual a 0.5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xmlns="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xmlns="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xmlns="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xmlns="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xmlns="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xmlns="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</a:t>
            </a:r>
            <a:r>
              <a:rPr lang="pt-BR" b="1" i="1" dirty="0">
                <a:solidFill>
                  <a:srgbClr val="7030A0"/>
                </a:solidFill>
              </a:rPr>
              <a:t>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xmlns="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xmlns="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xmlns="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xmlns="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xmlns="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xmlns="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xmlns="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xmlns="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xmlns="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xmlns="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xmlns="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xmlns="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xmlns="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xmlns="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xmlns="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xmlns="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xmlns="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xmlns="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exatamente em cima da 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 rotWithShape="0"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xmlns="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xmlns="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xmlns="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xmlns="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xmlns="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xmlns="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xmlns="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xmlns="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xmlns="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chemeClr val="accent2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considerarmos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como sendo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/>
                  <a:t>Porém,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xmlns="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xmlns="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xmlns="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xmlns="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xmlns="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de entrada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 err="1">
                <a:solidFill>
                  <a:srgbClr val="00B050"/>
                </a:solidFill>
              </a:rPr>
              <a:t>diferenciável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 smtClean="0"/>
              <a:t>Assim, podemos </a:t>
            </a:r>
            <a:r>
              <a:rPr lang="pt-BR" sz="3000" dirty="0"/>
              <a:t>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gradiente descendente</a:t>
                </a:r>
                <a:r>
                  <a:rPr lang="pt-BR" b="1" i="1" dirty="0"/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os pesos que minimizam a 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xmlns="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xmlns="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vetor gradiente</a:t>
                </a:r>
                <a:r>
                  <a:rPr lang="pt-BR" sz="2800" dirty="0"/>
                  <a:t>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xmlns="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xmlns="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xmlns="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xmlns="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xmlns="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xmlns="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xmlns="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xmlns="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xmlns="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xmlns="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xmlns="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xmlns="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xmlns="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xmlns="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xmlns="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xmlns="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xmlns="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xmlns="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xmlns="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xmlns="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xmlns="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xmlns="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xmlns="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xmlns="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xmlns="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xmlns="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xmlns="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xmlns="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xmlns="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xmlns="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xmlns="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xmlns="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xmlns="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xmlns="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xmlns="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xmlns="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xmlns="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xmlns="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xmlns="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xmlns="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xmlns="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xmlns="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xmlns="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xmlns="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xmlns="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xmlns="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xmlns="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xmlns="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xmlns="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xmlns="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xmlns="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xmlns="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xmlns="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xmlns="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xmlns="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xmlns="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xmlns="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xmlns="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xmlns="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xmlns="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xmlns="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xmlns="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xmlns="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xmlns="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xmlns="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xmlns="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xmlns="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xmlns="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xmlns="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xmlns="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xmlns="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xmlns="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xmlns="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xmlns="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xmlns="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xmlns="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xmlns="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xmlns="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xmlns="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xmlns="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xmlns="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xmlns="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xmlns="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xmlns="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xmlns="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xmlns="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xmlns="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xmlns="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xmlns="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xmlns="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xmlns="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xmlns="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xmlns="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xmlns="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xmlns="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xmlns="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xmlns="" id="{B0CAB38C-895F-C677-2B43-E8AA71744A23}"/>
              </a:ext>
            </a:extLst>
          </p:cNvPr>
          <p:cNvGrpSpPr/>
          <p:nvPr/>
        </p:nvGrpSpPr>
        <p:grpSpPr>
          <a:xfrm>
            <a:off x="9002294" y="4437355"/>
            <a:ext cx="3251588" cy="2291732"/>
            <a:chOff x="9487183" y="4446320"/>
            <a:chExt cx="3251588" cy="229173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xmlns="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xmlns="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xmlns="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xmlns="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xmlns="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xmlns="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xmlns="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xmlns="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xmlns="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xmlns="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xmlns="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xmlns="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xmlns="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xmlns="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xmlns="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xmlns="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xmlns="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xmlns="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xmlns="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xmlns="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xmlns="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xmlns="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xmlns="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xmlns="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xmlns="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xmlns="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xmlns="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xmlns="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xmlns="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xmlns="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xmlns="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xmlns="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xmlns="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xmlns="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xmlns="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xmlns="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xmlns="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xmlns="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xmlns="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xmlns="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xmlns="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xmlns="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xmlns="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xmlns="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xmlns="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xmlns="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xmlns="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xmlns="" id="{9777451C-E320-8AA1-21F5-BD6EC5F72A61}"/>
                </a:ext>
              </a:extLst>
            </p:cNvPr>
            <p:cNvSpPr/>
            <p:nvPr/>
          </p:nvSpPr>
          <p:spPr>
            <a:xfrm>
              <a:off x="10483329" y="4446320"/>
              <a:ext cx="225544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xmlns="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xmlns="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xmlns="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xmlns="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xmlns="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xmlns="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xmlns="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xmlns="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xmlns="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xmlns="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xmlns="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xmlns="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xmlns="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xmlns="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xmlns="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xmlns="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xmlns="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xmlns="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xmlns="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xmlns="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xmlns="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xmlns="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xmlns="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xmlns="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xmlns="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xmlns="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xmlns="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xmlns="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xmlns="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xmlns="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xmlns="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xmlns="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xmlns="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xmlns="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xmlns="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xmlns="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xmlns="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xmlns="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xmlns="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xmlns="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xmlns="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xmlns="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xmlns="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xmlns="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xmlns="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xmlns="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xmlns="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xmlns="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xmlns="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xmlns="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xmlns="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xmlns="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xmlns="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xmlns="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xmlns="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xmlns="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xmlns="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xmlns="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xmlns="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xmlns="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xmlns="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xmlns="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xmlns="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xmlns="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xmlns="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xmlns="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xmlns="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xmlns="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xmlns="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xmlns="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xmlns="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xmlns="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xmlns="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xmlns="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xmlns="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xmlns="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xmlns="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xmlns="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xmlns="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xmlns="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xmlns="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xmlns="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xmlns="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xmlns="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xmlns="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xmlns="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xmlns="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xmlns="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xmlns="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xmlns="" id="{A6FE96E8-7FE5-21E4-BCE6-6DF0031DBF05}"/>
              </a:ext>
            </a:extLst>
          </p:cNvPr>
          <p:cNvGrpSpPr/>
          <p:nvPr/>
        </p:nvGrpSpPr>
        <p:grpSpPr>
          <a:xfrm>
            <a:off x="9002294" y="4392272"/>
            <a:ext cx="3213154" cy="2336815"/>
            <a:chOff x="9487183" y="4401237"/>
            <a:chExt cx="3213154" cy="2336815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xmlns="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xmlns="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xmlns="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xmlns="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xmlns="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xmlns="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xmlns="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xmlns="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xmlns="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xmlns="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xmlns="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xmlns="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xmlns="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xmlns="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xmlns="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xmlns="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xmlns="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xmlns="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xmlns="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xmlns="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xmlns="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xmlns="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xmlns="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xmlns="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xmlns="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xmlns="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xmlns="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xmlns="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xmlns="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xmlns="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xmlns="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xmlns="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xmlns="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xmlns="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xmlns="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xmlns="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xmlns="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xmlns="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xmlns="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xmlns="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xmlns="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xmlns="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xmlns="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xmlns="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xmlns="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xmlns="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xmlns="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xmlns="" id="{D993783E-656B-0AE4-E0FA-4EC492BBA24F}"/>
                </a:ext>
              </a:extLst>
            </p:cNvPr>
            <p:cNvSpPr/>
            <p:nvPr/>
          </p:nvSpPr>
          <p:spPr>
            <a:xfrm>
              <a:off x="10444717" y="4401237"/>
              <a:ext cx="22556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xmlns="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xmlns="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xmlns="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xmlns="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xmlns="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xmlns="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xmlns="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xmlns="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xmlns="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xmlns="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xmlns="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xmlns="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xmlns="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xmlns="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xmlns="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xmlns="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xmlns="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xmlns="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xmlns="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xmlns="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xmlns="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xmlns="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xmlns="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xmlns="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xmlns="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xmlns="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xmlns="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xmlns="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xmlns="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xmlns="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xmlns="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xmlns="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xmlns="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xmlns="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xmlns="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xmlns="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xmlns="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xmlns="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xmlns="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xmlns="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xmlns="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xmlns="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xmlns="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xmlns="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xmlns="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xmlns="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xmlns="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xmlns="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xmlns="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xmlns="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xmlns="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xmlns="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xmlns="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xmlns="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xmlns="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xmlns="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xmlns="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xmlns="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xmlns="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xmlns="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xmlns="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xmlns="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xmlns="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xmlns="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xmlns="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xmlns="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xmlns="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xmlns="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xmlns="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xmlns="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xmlns="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xmlns="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xmlns="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xmlns="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xmlns="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xmlns="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xmlns="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xmlns="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xmlns="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xmlns="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xmlns="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xmlns="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xmlns="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xmlns="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xmlns="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xmlns="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xmlns="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xmlns="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xmlns="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xmlns="" id="{B709F5F5-D010-140C-54BC-ECD9C9D3BDAC}"/>
              </a:ext>
            </a:extLst>
          </p:cNvPr>
          <p:cNvGrpSpPr/>
          <p:nvPr/>
        </p:nvGrpSpPr>
        <p:grpSpPr>
          <a:xfrm>
            <a:off x="9002294" y="4577699"/>
            <a:ext cx="3151778" cy="2231772"/>
            <a:chOff x="9487183" y="4506280"/>
            <a:chExt cx="3151778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xmlns="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xmlns="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xmlns="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xmlns="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xmlns="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xmlns="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xmlns="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xmlns="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xmlns="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xmlns="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xmlns="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xmlns="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xmlns="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xmlns="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xmlns="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xmlns="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xmlns="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xmlns="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xmlns="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xmlns="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xmlns="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xmlns="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xmlns="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xmlns="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xmlns="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xmlns="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xmlns="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xmlns="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xmlns="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xmlns="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xmlns="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xmlns="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xmlns="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xmlns="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xmlns="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xmlns="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xmlns="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xmlns="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xmlns="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xmlns="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xmlns="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xmlns="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xmlns="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xmlns="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xmlns="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xmlns="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xmlns="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F412AD0E-B6FE-48A9-2E60-A151396B0E54}"/>
                </a:ext>
              </a:extLst>
            </p:cNvPr>
            <p:cNvSpPr/>
            <p:nvPr/>
          </p:nvSpPr>
          <p:spPr>
            <a:xfrm>
              <a:off x="10323051" y="4506280"/>
              <a:ext cx="23159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dirty="0"/>
              <a:t>polinômio apresenta </a:t>
            </a:r>
            <a:r>
              <a:rPr lang="pt-BR" dirty="0"/>
              <a:t>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 smtClean="0">
                <a:solidFill>
                  <a:srgbClr val="00B050"/>
                </a:solidFill>
              </a:rPr>
              <a:t>flexibilidade</a:t>
            </a:r>
            <a:r>
              <a:rPr lang="pt-BR" dirty="0" smtClean="0"/>
              <a:t> e a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xmlns="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xmlns="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xmlns="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xmlns="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xmlns="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xmlns="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xmlns="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xmlns="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xmlns="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xmlns="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xmlns="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xmlns="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xmlns="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xmlns="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xmlns="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xmlns="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xmlns="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xmlns="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xmlns="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xmlns="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xmlns="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xmlns="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xmlns="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xmlns="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xmlns="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xmlns="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xmlns="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xmlns="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xmlns="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xmlns="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xmlns="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xmlns="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xmlns="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xmlns="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xmlns="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xmlns="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xmlns="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xmlns="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xmlns="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xmlns="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xmlns="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xmlns="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xmlns="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xmlns="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xmlns="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xmlns="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xmlns="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xmlns="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xmlns="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xmlns="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xmlns="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xmlns="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xmlns="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xmlns="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xmlns="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xmlns="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xmlns="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xmlns="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xmlns="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xmlns="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xmlns="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xmlns="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xmlns="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xmlns="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xmlns="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xmlns="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xmlns="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xmlns="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xmlns="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xmlns="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xmlns="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xmlns="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xmlns="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xmlns="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xmlns="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xmlns="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xmlns="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xmlns="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xmlns="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xmlns="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xmlns="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xmlns="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xmlns="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xmlns="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xmlns="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xmlns="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xmlns="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xmlns="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xmlns="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xmlns="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xmlns="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xmlns="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xmlns="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xmlns="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xmlns="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xmlns="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xmlns="" id="{B709F5F5-D010-140C-54BC-ECD9C9D3BDAC}"/>
              </a:ext>
            </a:extLst>
          </p:cNvPr>
          <p:cNvGrpSpPr/>
          <p:nvPr/>
        </p:nvGrpSpPr>
        <p:grpSpPr>
          <a:xfrm>
            <a:off x="9002294" y="4452345"/>
            <a:ext cx="3181757" cy="2276742"/>
            <a:chOff x="9487183" y="4461310"/>
            <a:chExt cx="3181757" cy="227674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xmlns="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xmlns="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xmlns="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xmlns="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xmlns="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xmlns="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xmlns="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xmlns="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xmlns="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xmlns="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xmlns="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xmlns="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xmlns="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xmlns="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xmlns="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xmlns="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xmlns="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xmlns="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xmlns="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xmlns="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xmlns="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xmlns="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xmlns="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xmlns="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xmlns="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xmlns="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xmlns="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xmlns="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xmlns="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xmlns="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xmlns="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xmlns="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xmlns="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xmlns="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xmlns="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xmlns="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xmlns="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xmlns="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xmlns="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xmlns="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xmlns="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xmlns="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xmlns="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xmlns="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xmlns="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xmlns="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xmlns="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xmlns="" id="{F412AD0E-B6FE-48A9-2E60-A151396B0E54}"/>
                </a:ext>
              </a:extLst>
            </p:cNvPr>
            <p:cNvSpPr/>
            <p:nvPr/>
          </p:nvSpPr>
          <p:spPr>
            <a:xfrm>
              <a:off x="10443465" y="4461310"/>
              <a:ext cx="222547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técnicas de validação cruzada</a:t>
                </a:r>
                <a:r>
                  <a:rPr lang="pt-BR" dirty="0">
                    <a:solidFill>
                      <a:schemeClr val="accent2"/>
                    </a:solidFill>
                  </a:rPr>
                  <a:t> </a:t>
                </a:r>
                <a:r>
                  <a:rPr lang="pt-BR" dirty="0"/>
                  <a:t>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xmlns="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</a:t>
            </a:r>
            <a:r>
              <a:rPr lang="pt-BR" b="1" i="1" dirty="0">
                <a:solidFill>
                  <a:schemeClr val="accent2"/>
                </a:solidFill>
              </a:rPr>
              <a:t>apenas</a:t>
            </a:r>
            <a:r>
              <a:rPr lang="pt-BR" b="1" i="1" dirty="0">
                <a:solidFill>
                  <a:srgbClr val="7030A0"/>
                </a:solidFill>
              </a:rPr>
              <a:t>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</a:t>
            </a:r>
            <a:r>
              <a:rPr lang="pt-BR" dirty="0" smtClean="0"/>
              <a:t>que se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xmlns="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xmlns="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xmlns="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xmlns="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xmlns="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xmlns="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xmlns="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xmlns="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xmlns="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xmlns="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xmlns="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xmlns="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xmlns="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xmlns="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xmlns="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xmlns="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xmlns="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xmlns="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xmlns="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xmlns="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xmlns="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xmlns="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xmlns="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xmlns="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xmlns="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xmlns="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xmlns="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xmlns="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xmlns="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xmlns="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xmlns="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xmlns="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xmlns="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xmlns="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xmlns="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xmlns="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xmlns="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xmlns="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xmlns="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xmlns="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xmlns="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xmlns="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xmlns="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xmlns="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xmlns="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xmlns="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xmlns="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xmlns="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xmlns="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xmlns="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xmlns="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xmlns="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xmlns="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xmlns="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xmlns="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xmlns="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xmlns="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xmlns="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xmlns="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xmlns="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xmlns="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única saída para as duas classes.</a:t>
                </a:r>
                <a:endParaRPr lang="pt-BR" dirty="0"/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 rotWithShape="0"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xmlns="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xmlns="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xmlns="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xmlns="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é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xmlns="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xmlns="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xmlns="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xmlns="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xmlns="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xmlns="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xmlns="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11187</TotalTime>
  <Words>3922</Words>
  <Application>Microsoft Office PowerPoint</Application>
  <PresentationFormat>Widescreen</PresentationFormat>
  <Paragraphs>502</Paragraphs>
  <Slides>47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1898</cp:revision>
  <dcterms:created xsi:type="dcterms:W3CDTF">2020-01-20T13:50:05Z</dcterms:created>
  <dcterms:modified xsi:type="dcterms:W3CDTF">2025-09-06T01:03:08Z</dcterms:modified>
</cp:coreProperties>
</file>