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7" r:id="rId21"/>
    <p:sldId id="389" r:id="rId22"/>
    <p:sldId id="386" r:id="rId23"/>
    <p:sldId id="324" r:id="rId24"/>
    <p:sldId id="306" r:id="rId25"/>
    <p:sldId id="367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792" y="-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17/02/2024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emf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19.emf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positivo e maior do que zero.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3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confiantes</a:t>
                </a:r>
                <a:r>
                  <a:rPr lang="pt-BR" dirty="0"/>
                  <a:t> 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não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realmente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1413" y="1825624"/>
                <a:ext cx="6540166" cy="5032376"/>
              </a:xfrm>
              <a:blipFill>
                <a:blip r:embed="rId3"/>
                <a:stretch>
                  <a:fillRect l="-1678" t="-1937" r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>
                <a:solidFill>
                  <a:srgbClr val="00B050"/>
                </a:solidFill>
              </a:rPr>
              <a:t>Os </a:t>
            </a:r>
            <a:r>
              <a:rPr lang="pt-BR" b="1" dirty="0">
                <a:solidFill>
                  <a:srgbClr val="00B050"/>
                </a:solidFill>
              </a:rPr>
              <a:t>projetos 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9186</TotalTime>
  <Words>3938</Words>
  <Application>Microsoft Office PowerPoint</Application>
  <PresentationFormat>Widescreen</PresentationFormat>
  <Paragraphs>268</Paragraphs>
  <Slides>25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1773</cp:revision>
  <dcterms:created xsi:type="dcterms:W3CDTF">2020-01-20T13:50:05Z</dcterms:created>
  <dcterms:modified xsi:type="dcterms:W3CDTF">2024-02-17T12:23:08Z</dcterms:modified>
</cp:coreProperties>
</file>