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282" r:id="rId17"/>
    <p:sldId id="304" r:id="rId18"/>
    <p:sldId id="296" r:id="rId19"/>
    <p:sldId id="310" r:id="rId20"/>
    <p:sldId id="301" r:id="rId21"/>
    <p:sldId id="269" r:id="rId22"/>
    <p:sldId id="265" r:id="rId23"/>
    <p:sldId id="271" r:id="rId24"/>
    <p:sldId id="312" r:id="rId25"/>
    <p:sldId id="281" r:id="rId26"/>
    <p:sldId id="280" r:id="rId27"/>
    <p:sldId id="274" r:id="rId28"/>
    <p:sldId id="287" r:id="rId29"/>
    <p:sldId id="278" r:id="rId30"/>
    <p:sldId id="291" r:id="rId31"/>
    <p:sldId id="298" r:id="rId32"/>
    <p:sldId id="305" r:id="rId33"/>
    <p:sldId id="306" r:id="rId34"/>
    <p:sldId id="307" r:id="rId35"/>
    <p:sldId id="311" r:id="rId3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1473" autoAdjust="0"/>
  </p:normalViewPr>
  <p:slideViewPr>
    <p:cSldViewPr snapToGrid="0">
      <p:cViewPr varScale="1">
        <p:scale>
          <a:sx n="93" d="100"/>
          <a:sy n="93" d="100"/>
        </p:scale>
        <p:origin x="12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1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45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5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somadas com o mesmo peso, i.e., unitário.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modelo de 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0615" y="6167312"/>
            <a:ext cx="17205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negados.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50303"/>
            <a:chOff x="114755" y="4638765"/>
            <a:chExt cx="3142324" cy="1550303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">
              <a:extLst>
                <a:ext uri="{FF2B5EF4-FFF2-40B4-BE49-F238E27FC236}">
                  <a16:creationId xmlns:a16="http://schemas.microsoft.com/office/drawing/2014/main" id="{B9FD2C64-C6AA-4F44-8174-FD661EE89FEA}"/>
                </a:ext>
              </a:extLst>
            </p:cNvPr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1">
                  <a:extLst>
                    <a:ext uri="{FF2B5EF4-FFF2-40B4-BE49-F238E27FC236}">
                      <a16:creationId xmlns:a16="http://schemas.microsoft.com/office/drawing/2014/main" id="{89DA2330-1FAB-4AD1-9B30-35328A08CB74}"/>
                    </a:ext>
                  </a:extLst>
                </p:cNvPr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4">
              <a:extLst>
                <a:ext uri="{FF2B5EF4-FFF2-40B4-BE49-F238E27FC236}">
                  <a16:creationId xmlns:a16="http://schemas.microsoft.com/office/drawing/2014/main" id="{16D19827-0798-42BB-9269-0B586B4EAD2E}"/>
                </a:ext>
              </a:extLst>
            </p:cNvPr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 o modelo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8575"/>
            <a:ext cx="10515600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pois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adianta,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/>
                  <a:t>Qual </a:t>
                </a:r>
                <a:r>
                  <a:rPr lang="en-US" dirty="0" err="1"/>
                  <a:t>deve</a:t>
                </a:r>
                <a:r>
                  <a:rPr lang="en-US" dirty="0"/>
                  <a:t> ser o valor do </a:t>
                </a:r>
                <a:r>
                  <a:rPr lang="en-US" dirty="0" err="1"/>
                  <a:t>limiar</a:t>
                </a:r>
                <a:r>
                  <a:rPr lang="en-US" dirty="0"/>
                  <a:t> de </a:t>
                </a:r>
                <a:r>
                  <a:rPr lang="en-US" dirty="0" err="1"/>
                  <a:t>ativação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para a porta </a:t>
                </a:r>
                <a:r>
                  <a:rPr lang="en-US" dirty="0" err="1"/>
                  <a:t>lógica</a:t>
                </a:r>
                <a:r>
                  <a:rPr lang="en-US" dirty="0"/>
                  <a:t> XOR? </a:t>
                </a:r>
              </a:p>
            </p:txBody>
          </p:sp>
        </mc:Choice>
        <mc:Fallback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>
                <a:blip r:embed="rId6"/>
                <a:stretch>
                  <a:fillRect l="-1007" t="-579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Como veremos a seguir, o modelo do </a:t>
            </a:r>
            <a:r>
              <a:rPr lang="pt-BR" b="1" i="1" dirty="0"/>
              <a:t>perceptron</a:t>
            </a:r>
            <a:r>
              <a:rPr lang="pt-BR" dirty="0"/>
              <a:t>, é um </a:t>
            </a:r>
            <a:r>
              <a:rPr lang="pt-BR" b="1" i="1" dirty="0"/>
              <a:t>modelo 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30" y="1690689"/>
            <a:ext cx="4386569" cy="1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Se a ativação 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Isso é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/>
                  <a:t>superfície de separação linear </a:t>
                </a:r>
                <a:r>
                  <a:rPr lang="pt-BR" dirty="0"/>
                  <a:t>(hiperplano) para o qual a igualdade abaixo 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simples e intuitiva de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hiperplano,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Idêntica à atualização 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perceptron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vários perceptrons</a:t>
                </a:r>
                <a:r>
                  <a:rPr lang="pt-BR" dirty="0"/>
                  <a:t> para criarmos uma </a:t>
                </a:r>
                <a:r>
                  <a:rPr lang="pt-BR" b="1" i="1" dirty="0"/>
                  <a:t>superfície de separação </a:t>
                </a:r>
                <a:r>
                  <a:rPr lang="pt-BR" dirty="0"/>
                  <a:t>que separe dados que não sejam linearmente separáveis sem a necessidade de 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Porém, a lógica XOR não é linearmente separável e necessita de uma superfície de separação não-linear.</a:t>
            </a:r>
          </a:p>
          <a:p>
            <a:r>
              <a:rPr lang="pt-BR" dirty="0"/>
              <a:t>Como veremos, a separação da lógica XOR pode ser obtida combinando-se o resultado de duas classificações lineares.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da 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fontScale="925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a maior parte do material genético (DNA) da célula.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regula o metabolismo e armazena as informações genéticas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existem 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pelos terminais do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soma dos estímulos) exceder um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com várias entradas e uma ou mais saídas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9528427" cy="52859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 podendo este ser verdadeiro   ou falso.</a:t>
            </a:r>
          </a:p>
          <a:p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e 0   = 0</a:t>
            </a:r>
          </a:p>
          <a:p>
            <a:r>
              <a:rPr lang="pt-BR" dirty="0"/>
              <a:t>O artigo de McCulloch e Pitts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80" y="2712013"/>
            <a:ext cx="2113052" cy="22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76206" y="4941868"/>
            <a:ext cx="2215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13346</TotalTime>
  <Words>4833</Words>
  <Application>Microsoft Office PowerPoint</Application>
  <PresentationFormat>Widescreen</PresentationFormat>
  <Paragraphs>621</Paragraphs>
  <Slides>35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1156</cp:revision>
  <dcterms:created xsi:type="dcterms:W3CDTF">2020-04-06T23:46:10Z</dcterms:created>
  <dcterms:modified xsi:type="dcterms:W3CDTF">2022-04-22T20:22:46Z</dcterms:modified>
</cp:coreProperties>
</file>