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4" r:id="rId3"/>
    <p:sldId id="257" r:id="rId4"/>
    <p:sldId id="282" r:id="rId5"/>
    <p:sldId id="263" r:id="rId6"/>
    <p:sldId id="298" r:id="rId7"/>
    <p:sldId id="326" r:id="rId8"/>
    <p:sldId id="327" r:id="rId9"/>
    <p:sldId id="324" r:id="rId10"/>
    <p:sldId id="306" r:id="rId11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73429" autoAdjust="0"/>
  </p:normalViewPr>
  <p:slideViewPr>
    <p:cSldViewPr snapToGrid="0">
      <p:cViewPr varScale="1">
        <p:scale>
          <a:sx n="54" d="100"/>
          <a:sy n="54" d="100"/>
        </p:scale>
        <p:origin x="1374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22/07/2021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</a:t>
            </a:r>
            <a:r>
              <a:rPr lang="pt-BR" sz="1200" dirty="0" smtClean="0"/>
              <a:t>mybinder.org/v2/gh/zz4fap/t320_aprendizado_de_maquina/main?filepath=labs%2FLaboratorio1.ipynb</a:t>
            </a:r>
            <a:endParaRPr lang="pt-BR" sz="1200" dirty="0" smtClean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22/07/2021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4fap/t320_aprendizado_de_maquina/blob/main/docs/Resolu%C3%A7%C3%A3o%20e%20entrega%20dos%20laborat%C3%B3rios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yIIMu1w6POBhrVnw11yqXXy6BjC439j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1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5212" cy="4646893"/>
          </a:xfrm>
        </p:spPr>
        <p:txBody>
          <a:bodyPr>
            <a:normAutofit/>
          </a:bodyPr>
          <a:lstStyle/>
          <a:p>
            <a:r>
              <a:rPr lang="pt-BR" dirty="0" smtClean="0"/>
              <a:t>Continuação de </a:t>
            </a:r>
            <a:r>
              <a:rPr lang="pt-BR" b="1" i="1" dirty="0" smtClean="0"/>
              <a:t>T319 </a:t>
            </a:r>
            <a:r>
              <a:rPr lang="pt-BR" b="1" i="1" dirty="0"/>
              <a:t>- Introdução ao Aprendizado de Máquina </a:t>
            </a:r>
            <a:r>
              <a:rPr lang="pt-BR" b="1" i="1" dirty="0" smtClean="0"/>
              <a:t>I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Curso </a:t>
            </a:r>
            <a:r>
              <a:rPr lang="pt-BR" dirty="0" smtClean="0"/>
              <a:t>introdutório onde veremos os conceitos básicos de funcionamento </a:t>
            </a:r>
            <a:r>
              <a:rPr lang="pt-BR" dirty="0" smtClean="0"/>
              <a:t>dos seguintes algoritmos de </a:t>
            </a:r>
            <a:r>
              <a:rPr lang="pt-BR" b="1" i="1" dirty="0" smtClean="0"/>
              <a:t>machine </a:t>
            </a:r>
            <a:r>
              <a:rPr lang="pt-BR" b="1" i="1" dirty="0"/>
              <a:t>learning</a:t>
            </a:r>
            <a:r>
              <a:rPr lang="pt-BR" dirty="0"/>
              <a:t> </a:t>
            </a:r>
            <a:r>
              <a:rPr lang="pt-BR" dirty="0" smtClean="0"/>
              <a:t>(ML</a:t>
            </a:r>
            <a:r>
              <a:rPr lang="pt-BR" dirty="0" smtClean="0"/>
              <a:t>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Clustering</a:t>
            </a:r>
            <a:endParaRPr lang="pt-BR" dirty="0" smtClean="0"/>
          </a:p>
          <a:p>
            <a:r>
              <a:rPr lang="pt-BR" dirty="0" smtClean="0"/>
              <a:t>O curso será o mais prático possível, com vários exercícios envolvendo o uso dos algoritmos discutidos</a:t>
            </a:r>
            <a:r>
              <a:rPr lang="pt-BR" dirty="0" smtClean="0"/>
              <a:t>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4867785"/>
          </a:xfrm>
        </p:spPr>
        <p:txBody>
          <a:bodyPr>
            <a:normAutofit/>
          </a:bodyPr>
          <a:lstStyle/>
          <a:p>
            <a:r>
              <a:rPr lang="pt-BR" dirty="0" smtClean="0"/>
              <a:t>O objetivo principal do curso é apresentar à vocês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conceitos fundamentais 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conjunto de </a:t>
            </a:r>
            <a:r>
              <a:rPr lang="pt-BR" dirty="0" smtClean="0"/>
              <a:t>ferramentas (ou seja, algoritmos) de </a:t>
            </a:r>
            <a:r>
              <a:rPr lang="pt-BR" dirty="0"/>
              <a:t>aprendizado de máquina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Ao </a:t>
            </a:r>
            <a:r>
              <a:rPr lang="pt-BR" dirty="0"/>
              <a:t>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</a:t>
            </a:r>
            <a:r>
              <a:rPr lang="pt-BR" dirty="0" smtClean="0"/>
              <a:t>de </a:t>
            </a:r>
            <a:r>
              <a:rPr lang="pt-BR" dirty="0"/>
              <a:t>ML para a resolução de </a:t>
            </a:r>
            <a:r>
              <a:rPr lang="pt-BR" dirty="0" smtClean="0"/>
              <a:t>problemas.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Analisar e entender novos algoritmos </a:t>
            </a:r>
            <a:r>
              <a:rPr lang="pt-BR" dirty="0" smtClean="0"/>
              <a:t>de </a:t>
            </a:r>
            <a:r>
              <a:rPr lang="pt-BR" dirty="0"/>
              <a:t>ML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Criar seus próprios projetos.</a:t>
            </a:r>
            <a:endParaRPr lang="pt-BR" dirty="0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=""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do curso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4006"/>
            <a:ext cx="10974049" cy="5096343"/>
          </a:xfrm>
        </p:spPr>
        <p:txBody>
          <a:bodyPr/>
          <a:lstStyle/>
          <a:p>
            <a:r>
              <a:rPr lang="pt-BR" dirty="0" smtClean="0"/>
              <a:t>Avaliações</a:t>
            </a:r>
          </a:p>
          <a:p>
            <a:pPr lvl="1"/>
            <a:r>
              <a:rPr lang="pt-BR" dirty="0" smtClean="0"/>
              <a:t>Dois (2) trabalhos valendo 85% da nota.</a:t>
            </a:r>
          </a:p>
          <a:p>
            <a:pPr lvl="1"/>
            <a:r>
              <a:rPr lang="pt-BR" dirty="0" smtClean="0"/>
              <a:t>Envolvendo questões teóricas e/ou práticas.</a:t>
            </a:r>
          </a:p>
          <a:p>
            <a:r>
              <a:rPr lang="pt-BR" dirty="0" smtClean="0"/>
              <a:t>Atividades</a:t>
            </a:r>
          </a:p>
          <a:p>
            <a:pPr lvl="1"/>
            <a:r>
              <a:rPr lang="pt-BR" dirty="0" smtClean="0"/>
              <a:t>Exercícios </a:t>
            </a:r>
            <a:r>
              <a:rPr lang="pt-BR" dirty="0"/>
              <a:t>e quizzes </a:t>
            </a:r>
            <a:r>
              <a:rPr lang="pt-BR" dirty="0" smtClean="0"/>
              <a:t>valendo 15% da nota.</a:t>
            </a:r>
          </a:p>
          <a:p>
            <a:pPr lvl="1"/>
            <a:r>
              <a:rPr lang="pt-BR" dirty="0" smtClean="0"/>
              <a:t>Ao longo das aulas e para casa.</a:t>
            </a:r>
          </a:p>
          <a:p>
            <a:pPr lvl="1"/>
            <a:r>
              <a:rPr lang="pt-BR" dirty="0" smtClean="0">
                <a:hlinkClick r:id="rId3"/>
              </a:rPr>
              <a:t>Entregues no MS Teams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0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624" y="2428407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624" y="5010150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5223" y="437583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019020" cy="515661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1</a:t>
            </a:r>
            <a:r>
              <a:rPr lang="pt-BR" dirty="0" smtClean="0"/>
              <a:t>] </a:t>
            </a:r>
            <a:r>
              <a:rPr lang="pt-BR" dirty="0"/>
              <a:t>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 smtClean="0"/>
              <a:t>[2] </a:t>
            </a:r>
            <a:r>
              <a:rPr lang="pt-BR" dirty="0"/>
              <a:t>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[3] </a:t>
            </a:r>
            <a:r>
              <a:rPr lang="pt-BR" dirty="0"/>
              <a:t>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(https://github.com/josephmisiti/awesome-machine-learning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[4] </a:t>
            </a:r>
            <a:r>
              <a:rPr lang="pt-BR" dirty="0"/>
              <a:t>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 smtClean="0"/>
              <a:t>[5] </a:t>
            </a:r>
            <a:r>
              <a:rPr lang="pt-BR" dirty="0"/>
              <a:t>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 smtClean="0"/>
              <a:t>[6] </a:t>
            </a:r>
            <a:r>
              <a:rPr lang="pt-BR" dirty="0"/>
              <a:t>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7</a:t>
            </a:r>
            <a:r>
              <a:rPr lang="pt-BR" dirty="0" smtClean="0"/>
              <a:t>] Coleção </a:t>
            </a:r>
            <a:r>
              <a:rPr lang="pt-BR" dirty="0" smtClean="0"/>
              <a:t>de </a:t>
            </a:r>
            <a:r>
              <a:rPr lang="pt-BR" dirty="0" smtClean="0"/>
              <a:t>livros,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drive.google.com/drive/folders/1IyIIMu1w6POBhrVnw11yqXXy6BjC439j?usp=sharing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4049" cy="4785037"/>
          </a:xfrm>
        </p:spPr>
        <p:txBody>
          <a:bodyPr/>
          <a:lstStyle/>
          <a:p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(</a:t>
            </a:r>
            <a:r>
              <a:rPr lang="en-US" dirty="0" err="1" smtClean="0"/>
              <a:t>laboratórios</a:t>
            </a:r>
            <a:r>
              <a:rPr lang="en-US" dirty="0" smtClean="0"/>
              <a:t> e quizzes)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MS Teams.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 smtClean="0"/>
              <a:t>/</a:t>
            </a:r>
            <a:r>
              <a:rPr lang="en-US" dirty="0" err="1" smtClean="0"/>
              <a:t>horários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entrega</a:t>
            </a:r>
            <a:r>
              <a:rPr lang="en-US" dirty="0"/>
              <a:t> no </a:t>
            </a:r>
            <a:r>
              <a:rPr lang="en-US" dirty="0" smtClean="0"/>
              <a:t>MS Teams.</a:t>
            </a:r>
          </a:p>
          <a:p>
            <a:r>
              <a:rPr lang="pt-BR" dirty="0" smtClean="0"/>
              <a:t>Todo material do curso será disponibilizado no MS Teams e no GitHub: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github.com/zz4fap/t320_aprendizado_de_maquina</a:t>
            </a:r>
            <a:endParaRPr lang="pt-BR" dirty="0" smtClean="0"/>
          </a:p>
          <a:p>
            <a:r>
              <a:rPr lang="pt-BR" dirty="0" smtClean="0"/>
              <a:t>Horários </a:t>
            </a:r>
            <a:r>
              <a:rPr lang="pt-BR" dirty="0" smtClean="0"/>
              <a:t>de Atendimento</a:t>
            </a:r>
          </a:p>
          <a:p>
            <a:pPr lvl="1"/>
            <a:r>
              <a:rPr lang="pt-BR" dirty="0" smtClean="0"/>
              <a:t>Professor: Segundas-feiras das 18:30 às 19:30 e Quartas-feiras das 15:30 às 16:30 via MS Teams.</a:t>
            </a:r>
          </a:p>
          <a:p>
            <a:pPr lvl="1"/>
            <a:r>
              <a:rPr lang="pt-BR" dirty="0" smtClean="0"/>
              <a:t>Monitora (</a:t>
            </a:r>
            <a:r>
              <a:rPr lang="pt-BR" dirty="0" smtClean="0"/>
              <a:t>Bruna de Souza: </a:t>
            </a:r>
            <a:r>
              <a:rPr lang="pt-BR" b="1" i="1" dirty="0"/>
              <a:t>bruna.br@gea.inatel.br</a:t>
            </a:r>
            <a:r>
              <a:rPr lang="pt-BR" dirty="0"/>
              <a:t>): </a:t>
            </a:r>
            <a:r>
              <a:rPr lang="pt-BR" dirty="0" smtClean="0"/>
              <a:t>Todas as </a:t>
            </a:r>
            <a:r>
              <a:rPr lang="pt-BR" dirty="0" smtClean="0"/>
              <a:t>Segundas-feiras </a:t>
            </a:r>
            <a:r>
              <a:rPr lang="pt-BR" dirty="0" smtClean="0"/>
              <a:t>das 17:30 às 18:30.</a:t>
            </a:r>
          </a:p>
        </p:txBody>
      </p:sp>
    </p:spTree>
    <p:extLst>
      <p:ext uri="{BB962C8B-B14F-4D97-AF65-F5344CB8AC3E}">
        <p14:creationId xmlns:p14="http://schemas.microsoft.com/office/powerpoint/2010/main" val="849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60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21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</a:t>
            </a:r>
            <a:r>
              <a:rPr lang="pt-BR" i="1" dirty="0" smtClean="0"/>
              <a:t>– xxxx </a:t>
            </a:r>
            <a:r>
              <a:rPr lang="pt-BR" dirty="0" smtClean="0"/>
              <a:t>” </a:t>
            </a:r>
            <a:r>
              <a:rPr lang="pt-BR" dirty="0" smtClean="0"/>
              <a:t>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#1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feitos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468</Words>
  <Application>Microsoft Office PowerPoint</Application>
  <PresentationFormat>Widescreen</PresentationFormat>
  <Paragraphs>60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Avaliação do curso</vt:lpstr>
      <vt:lpstr>Referências</vt:lpstr>
      <vt:lpstr>Avisos</vt:lpstr>
      <vt:lpstr>PowerPoint Presentation</vt:lpstr>
      <vt:lpstr>PowerPoint Presentation</vt:lpstr>
      <vt:lpstr>Tarefas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1497</cp:revision>
  <dcterms:created xsi:type="dcterms:W3CDTF">2020-01-20T13:50:05Z</dcterms:created>
  <dcterms:modified xsi:type="dcterms:W3CDTF">2021-07-22T11:37:18Z</dcterms:modified>
</cp:coreProperties>
</file>