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372" r:id="rId28"/>
    <p:sldId id="410" r:id="rId29"/>
    <p:sldId id="412" r:id="rId30"/>
    <p:sldId id="414" r:id="rId31"/>
    <p:sldId id="417" r:id="rId32"/>
    <p:sldId id="413" r:id="rId33"/>
    <p:sldId id="324" r:id="rId34"/>
    <p:sldId id="306" r:id="rId35"/>
    <p:sldId id="375" r:id="rId36"/>
    <p:sldId id="376" r:id="rId37"/>
    <p:sldId id="377" r:id="rId38"/>
    <p:sldId id="378" r:id="rId39"/>
    <p:sldId id="362" r:id="rId40"/>
    <p:sldId id="403" r:id="rId41"/>
    <p:sldId id="404" r:id="rId4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minimizar o erro ao longo de todo o conjunto de treinamento, por isso tomamos a média.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(equação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  <a:blipFill>
                <a:blip r:embed="rId2"/>
                <a:stretch>
                  <a:fillRect l="-1091" t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  <a:blipFill>
                <a:blip r:embed="rId2"/>
                <a:stretch>
                  <a:fillRect l="-108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erro de </a:t>
            </a:r>
            <a:r>
              <a:rPr lang="pt-BR" b="1" i="1" dirty="0">
                <a:solidFill>
                  <a:srgbClr val="00B050"/>
                </a:solidFill>
              </a:rPr>
              <a:t>treinamento muito baixo </a:t>
            </a:r>
            <a:r>
              <a:rPr lang="pt-BR" dirty="0"/>
              <a:t>e de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938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  <a:p>
                <a:r>
                  <a:rPr lang="pt-BR" dirty="0"/>
                  <a:t>Uma forma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evitar apenas problemas de sobreajuste</a:t>
                </a:r>
                <a:r>
                  <a:rPr lang="pt-BR" dirty="0"/>
                  <a:t> é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regularização </a:t>
                </a:r>
                <a:r>
                  <a:rPr lang="pt-BR" dirty="0"/>
                  <a:t>(e.g., LASSO, Ridge, Elastic-Net, Early-stop).</a:t>
                </a:r>
              </a:p>
              <a:p>
                <a:r>
                  <a:rPr lang="pt-BR" dirty="0"/>
                  <a:t>A regularização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eduz a flexibilidade </a:t>
                </a:r>
                <a:r>
                  <a:rPr lang="pt-BR" b="0" i="0" dirty="0">
                    <a:effectLst/>
                  </a:rPr>
                  <a:t>do modelo por meio de penalizações aplicadas a seus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Modelos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sobreajustam</a:t>
                </a:r>
                <a:r>
                  <a:rPr lang="pt-BR" dirty="0"/>
                  <a:t> têm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pesos com valores absolutos muito altos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as técnicas de regularização fazem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restringir o aumento</a:t>
                </a:r>
                <a:r>
                  <a:rPr lang="pt-BR" dirty="0"/>
                  <a:t> dos pesos.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9387" cy="5032376"/>
              </a:xfrm>
              <a:blipFill>
                <a:blip r:embed="rId2"/>
                <a:stretch>
                  <a:fillRect l="-986" t="-2663" r="-1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10596</TotalTime>
  <Words>6339</Words>
  <Application>Microsoft Office PowerPoint</Application>
  <PresentationFormat>Widescreen</PresentationFormat>
  <Paragraphs>472</Paragraphs>
  <Slides>41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1805</cp:revision>
  <dcterms:created xsi:type="dcterms:W3CDTF">2020-01-20T13:50:05Z</dcterms:created>
  <dcterms:modified xsi:type="dcterms:W3CDTF">2023-09-02T11:53:12Z</dcterms:modified>
</cp:coreProperties>
</file>