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85" r:id="rId22"/>
    <p:sldId id="387" r:id="rId23"/>
    <p:sldId id="389" r:id="rId24"/>
    <p:sldId id="386" r:id="rId25"/>
    <p:sldId id="324" r:id="rId26"/>
    <p:sldId id="306" r:id="rId27"/>
    <p:sldId id="367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1041" autoAdjust="0"/>
  </p:normalViewPr>
  <p:slideViewPr>
    <p:cSldViewPr snapToGrid="0">
      <p:cViewPr varScale="1">
        <p:scale>
          <a:sx n="101" d="100"/>
          <a:sy n="101" d="100"/>
        </p:scale>
        <p:origin x="100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4015</Words>
  <Application>Microsoft Office PowerPoint</Application>
  <PresentationFormat>Widescreen</PresentationFormat>
  <Paragraphs>279</Paragraphs>
  <Slides>27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1798</cp:revision>
  <dcterms:created xsi:type="dcterms:W3CDTF">2020-01-20T13:50:05Z</dcterms:created>
  <dcterms:modified xsi:type="dcterms:W3CDTF">2024-08-03T12:56:26Z</dcterms:modified>
</cp:coreProperties>
</file>