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3743" autoAdjust="0"/>
  </p:normalViewPr>
  <p:slideViewPr>
    <p:cSldViewPr snapToGrid="0">
      <p:cViewPr varScale="1">
        <p:scale>
          <a:sx n="96" d="100"/>
          <a:sy n="96" d="100"/>
        </p:scale>
        <p:origin x="116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com todas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34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>
                <a:blip r:embed="rId3"/>
                <a:stretch>
                  <a:fillRect l="-99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06891" y="5380709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281343" y="5596153"/>
            <a:ext cx="425548" cy="23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429402" y="6427113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02" y="6427113"/>
                <a:ext cx="2883410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9124122" y="6292177"/>
            <a:ext cx="188690" cy="426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8636" cy="4923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classes é 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massa de probabilidade multinomial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8636" cy="4923046"/>
              </a:xfrm>
              <a:blipFill>
                <a:blip r:embed="rId3"/>
                <a:stretch>
                  <a:fillRect l="-1262" t="-3218" b="-3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por sua 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7384"/>
                <a:ext cx="11141765" cy="510061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podem ser interpretadas como as probabilidades de uma variável categoricamente distribuída (as classes) dado um conjunto de variáveis (atributos).</a:t>
                </a:r>
              </a:p>
              <a:p>
                <a:r>
                  <a:rPr lang="pt-BR" dirty="0"/>
                  <a:t>É uma generalização do regressor logístico para problemas com múltiplas classes.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</a:t>
                </a:r>
                <a:r>
                  <a:rPr lang="pt-BR" dirty="0"/>
                  <a:t>, como por exemplo diferentes tipos de plantas, dígitos, categorias de notícias, etc. </a:t>
                </a:r>
              </a:p>
              <a:p>
                <a:r>
                  <a:rPr lang="pt-BR" dirty="0"/>
                  <a:t>Portanto, não podemos usá-lo para classificar vários objetos em uma foto, por exemplo.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um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7384"/>
                <a:ext cx="11141765" cy="5100616"/>
              </a:xfrm>
              <a:blipFill>
                <a:blip r:embed="rId3"/>
                <a:stretch>
                  <a:fillRect l="-766" t="-2270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 a cada classe 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>
                <a:blip r:embed="rId3"/>
                <a:stretch>
                  <a:fillRect l="-651" t="-1937" r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251792" y="2446640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378168" y="2991793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31354" y="2304329"/>
                <a:ext cx="186064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54" y="2304329"/>
                <a:ext cx="1860646" cy="1015663"/>
              </a:xfrm>
              <a:prstGeom prst="rect">
                <a:avLst/>
              </a:prstGeom>
              <a:blipFill>
                <a:blip r:embed="rId4"/>
                <a:stretch>
                  <a:fillRect r="-328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455582" y="2801454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094451" y="2896163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2591</Words>
  <Application>Microsoft Office PowerPoint</Application>
  <PresentationFormat>Widescreen</PresentationFormat>
  <Paragraphs>156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1686</cp:revision>
  <dcterms:created xsi:type="dcterms:W3CDTF">2020-01-20T13:50:05Z</dcterms:created>
  <dcterms:modified xsi:type="dcterms:W3CDTF">2022-03-25T19:24:48Z</dcterms:modified>
</cp:coreProperties>
</file>