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inversível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>
                    <a:cs typeface="Calibri"/>
                  </a:rPr>
                  <a:t>:</a:t>
                </a: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/>
              <a:t>custo</a:t>
            </a:r>
            <a:r>
              <a:rPr lang="pt-BR" dirty="0"/>
              <a:t>)</a:t>
            </a:r>
            <a:r>
              <a:rPr lang="pt-BR" b="1" i="1" dirty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de ativações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Nós vamos assumir que a última camada da rede MLP 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978" t="-3027"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camada de saída da rede aparecem de maneira direta na equação</a:t>
            </a:r>
            <a:r>
              <a:rPr lang="pt-BR" dirty="0"/>
              <a:t>.</a:t>
            </a:r>
          </a:p>
          <a:p>
            <a:r>
              <a:rPr lang="pt-BR" dirty="0"/>
              <a:t>Isso significa que é simples se obter as derivadas com respeito aos pesos desta camada.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e, consequentemente,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primeira camada oculta usando-se um algoritmo, baseado na regra da cadeia, conhecido como </a:t>
            </a:r>
            <a:r>
              <a:rPr lang="pt-BR" b="1" i="1" dirty="0"/>
              <a:t>backpropagation </a:t>
            </a:r>
            <a:r>
              <a:rPr lang="pt-BR" dirty="0"/>
              <a:t>ou </a:t>
            </a:r>
            <a:r>
              <a:rPr lang="pt-BR" b="1" i="1" dirty="0"/>
              <a:t>retropropagação do erro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 pois não afeta a otimização.</a:t>
                </a:r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 r="-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ativa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pt-BR" sz="2400" dirty="0"/>
                        <m:t>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simo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pt-BR" sz="2400" dirty="0"/>
                        <m:t>−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sima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camada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30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 r="-1089" b="-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 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matriz diagonal com as derivadas </a:t>
                </a:r>
                <a:r>
                  <a:rPr lang="pt-BR" dirty="0" smtClean="0"/>
                  <a:t>das funções </a:t>
                </a:r>
                <a:r>
                  <a:rPr lang="pt-BR" dirty="0"/>
                  <a:t>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/>
                  <a:t>Encontrem o vetor gradiente para todos os pesos do nó 1 (camada 1) da rede neural do próximo slide.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Podem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Considerem uma rede MLP com uma camada oculta com dois nós e uma camada de saída com um único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</a:t>
                </a:r>
                <a:r>
                  <a:rPr lang="pt-BR" dirty="0" smtClean="0"/>
                  <a:t>têm </a:t>
                </a:r>
                <a:r>
                  <a:rPr lang="pt-BR" dirty="0"/>
                  <a:t>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36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11054" y="2216611"/>
            <a:ext cx="5011373" cy="30291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843104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658847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</a:t>
                </a:r>
                <a:r>
                  <a:rPr lang="pt-BR" dirty="0" smtClean="0"/>
                  <a:t>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</a:t>
                </a:r>
                <a:r>
                  <a:rPr lang="pt-BR" dirty="0" smtClean="0"/>
                  <a:t>saída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</a:t>
                </a:r>
                <a:r>
                  <a:rPr lang="pt-BR" dirty="0" smtClean="0"/>
                  <a:t>equação de recursão </a:t>
                </a:r>
                <a:r>
                  <a:rPr lang="pt-BR" dirty="0"/>
                  <a:t>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</a:t>
                </a:r>
                <a:r>
                  <a:rPr lang="pt-BR" dirty="0" smtClean="0"/>
                  <a:t>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aplicando a regra da cadeia diretamente,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 smtClean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pode ser feito </a:t>
            </a:r>
            <a:r>
              <a:rPr lang="pt-BR"/>
              <a:t>em </a:t>
            </a:r>
            <a:r>
              <a:rPr lang="pt-BR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dirty="0"/>
              <a:t>Entrega: 26/06/2022 até as 23:59.</a:t>
            </a:r>
          </a:p>
          <a:p>
            <a:pPr lvl="1"/>
            <a:r>
              <a:rPr lang="pt-BR" dirty="0"/>
              <a:t>Vídeo com a explicação sobre o projeto se encontra na pasta “Projetos” em “Arquivos”.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atualização dos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gradual).</a:t>
                </a:r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caminhar em sentido contrário 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em relação a todo o domínio considerado. 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Por serem formadas pela combinação de vários nós com funções de ativação não-lineares, as superfícies de erro de redes neurais não são convexas, podendo ter vários mínimos locais.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Para muitos problemas envolvendo redes neurais, quase todos os mínimos locais têm um valor muito semelhante ao do mínimo global e, portanto, encontrar um mínimo local já é 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/>
              <a:t>Outra irregularidade que podemos encontrar são os chamados </a:t>
            </a:r>
            <a:r>
              <a:rPr lang="pt-BR" b="1" i="1" dirty="0"/>
              <a:t>pontos de sela</a:t>
            </a:r>
            <a:r>
              <a:rPr lang="en-US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Um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>
                <a:cs typeface="Calibri"/>
              </a:rPr>
              <a:t>​</a:t>
            </a:r>
            <a:endParaRPr lang="pt-BR" dirty="0"/>
          </a:p>
          <a:p>
            <a:r>
              <a:rPr lang="pt-BR" dirty="0"/>
              <a:t>O algoritmo de minimização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ruidosas do gradiente descendente</a:t>
            </a:r>
            <a:r>
              <a:rPr lang="pt-BR" dirty="0"/>
              <a:t>, como, por exemplo, o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(gradiente próximo 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18459</TotalTime>
  <Words>2042</Words>
  <Application>Microsoft Office PowerPoint</Application>
  <PresentationFormat>Widescreen</PresentationFormat>
  <Paragraphs>356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1354</cp:revision>
  <dcterms:created xsi:type="dcterms:W3CDTF">2020-04-06T23:46:10Z</dcterms:created>
  <dcterms:modified xsi:type="dcterms:W3CDTF">2022-05-28T02:20:58Z</dcterms:modified>
</cp:coreProperties>
</file>