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426" r:id="rId14"/>
    <p:sldId id="395" r:id="rId15"/>
    <p:sldId id="396" r:id="rId16"/>
    <p:sldId id="399" r:id="rId17"/>
    <p:sldId id="400" r:id="rId18"/>
    <p:sldId id="398" r:id="rId19"/>
    <p:sldId id="402" r:id="rId20"/>
    <p:sldId id="397" r:id="rId21"/>
    <p:sldId id="401" r:id="rId22"/>
    <p:sldId id="406" r:id="rId23"/>
    <p:sldId id="405" r:id="rId24"/>
    <p:sldId id="408" r:id="rId25"/>
    <p:sldId id="409" r:id="rId26"/>
    <p:sldId id="407" r:id="rId27"/>
    <p:sldId id="370" r:id="rId28"/>
    <p:sldId id="424" r:id="rId29"/>
    <p:sldId id="425" r:id="rId30"/>
    <p:sldId id="372" r:id="rId31"/>
    <p:sldId id="410" r:id="rId32"/>
    <p:sldId id="412" r:id="rId33"/>
    <p:sldId id="414" r:id="rId34"/>
    <p:sldId id="417" r:id="rId35"/>
    <p:sldId id="413" r:id="rId36"/>
    <p:sldId id="418" r:id="rId37"/>
    <p:sldId id="324" r:id="rId38"/>
    <p:sldId id="306" r:id="rId39"/>
    <p:sldId id="419" r:id="rId40"/>
    <p:sldId id="375" r:id="rId41"/>
    <p:sldId id="376" r:id="rId42"/>
    <p:sldId id="377" r:id="rId43"/>
    <p:sldId id="378" r:id="rId44"/>
    <p:sldId id="420" r:id="rId45"/>
    <p:sldId id="362" r:id="rId46"/>
    <p:sldId id="403" r:id="rId47"/>
    <p:sldId id="404" r:id="rId48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15/03/2025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46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𝐶_2</a:t>
                </a:r>
                <a:r>
                  <a:rPr lang="pt-BR" dirty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𝐶_</a:t>
                </a:r>
                <a:r>
                  <a:rPr lang="pt-BR" b="0" i="0">
                    <a:latin typeface="Cambria Math" panose="02040503050406030204" pitchFamily="18" charset="0"/>
                  </a:rPr>
                  <a:t>1</a:t>
                </a:r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/>
                  <a:t> →1, o erro tende a infinito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911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14948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2523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116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9738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4761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Na segunda figura, o uso de um polinômio de ordem elevada resulta em uma fronteira de decisão excessivamente flexível, levando a distorções na tentativa de reduzir o erro de classificação nos dados de treinamento.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7130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15/03/2025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image" Target="../media/image22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5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58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9" Type="http://schemas.openxmlformats.org/officeDocument/2006/relationships/image" Target="../media/image730.png"/><Relationship Id="rId4" Type="http://schemas.openxmlformats.org/officeDocument/2006/relationships/image" Target="../media/image7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6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5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com limiar de quantização igual a 0.5 </a:t>
                </a:r>
                <a:r>
                  <a:rPr lang="pt-BR" dirty="0"/>
                  <a:t>prediz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2846" y="1825624"/>
                <a:ext cx="6784886" cy="5032375"/>
              </a:xfrm>
              <a:blipFill>
                <a:blip r:embed="rId2"/>
                <a:stretch>
                  <a:fillRect l="-1617" t="-193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496556" y="2204516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7809CD-1BD7-E7EB-6571-1A28F2AF7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4"/>
            <a:ext cx="5966564" cy="5032375"/>
          </a:xfrm>
        </p:spPr>
        <p:txBody>
          <a:bodyPr>
            <a:normAutofit/>
          </a:bodyPr>
          <a:lstStyle/>
          <a:p>
            <a:r>
              <a:rPr lang="pt-BR" dirty="0"/>
              <a:t>Portanto, nosso objetivo será encontrar uma </a:t>
            </a:r>
            <a:r>
              <a:rPr lang="pt-BR" b="1" i="1" dirty="0">
                <a:solidFill>
                  <a:srgbClr val="00B050"/>
                </a:solidFill>
              </a:rPr>
              <a:t>função discriminante apropriada e seus respectivos pesos</a:t>
            </a:r>
            <a:r>
              <a:rPr lang="pt-BR" dirty="0"/>
              <a:t> de forma que o </a:t>
            </a:r>
            <a:r>
              <a:rPr lang="pt-BR" b="1" i="1" dirty="0">
                <a:solidFill>
                  <a:srgbClr val="00B050"/>
                </a:solidFill>
              </a:rPr>
              <a:t>erro de classificação seja minimizado</a:t>
            </a:r>
            <a:r>
              <a:rPr lang="pt-BR" dirty="0"/>
              <a:t>.</a:t>
            </a:r>
          </a:p>
          <a:p>
            <a:r>
              <a:rPr lang="pt-BR" dirty="0"/>
              <a:t>Assim, em breve, </a:t>
            </a:r>
            <a:r>
              <a:rPr lang="pt-BR" b="1" i="1" dirty="0">
                <a:solidFill>
                  <a:srgbClr val="00B050"/>
                </a:solidFill>
              </a:rPr>
              <a:t>definiremos uma função de erro </a:t>
            </a:r>
            <a:r>
              <a:rPr lang="pt-BR" dirty="0"/>
              <a:t>que nos ajudará a treinar o modelo.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838200" y="2214564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02116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1736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50%, respectivamente.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>
                <a:solidFill>
                  <a:srgbClr val="00B050"/>
                </a:solidFill>
              </a:rPr>
              <a:t>erro quadrático médio</a:t>
            </a:r>
            <a:r>
              <a:rPr lang="pt-BR" b="1" i="1" dirty="0"/>
              <a:t>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7030A0"/>
                </a:solidFill>
              </a:rPr>
              <a:t>não é uma boa escolha </a:t>
            </a:r>
            <a:r>
              <a:rPr lang="pt-BR" dirty="0"/>
              <a:t>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</a:t>
            </a:r>
            <a:r>
              <a:rPr lang="pt-BR" b="1" i="1" dirty="0"/>
              <a:t>classificadores em geral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considerarmos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como sendo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/>
                  <a:t>Porém,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vários mínimos locais</a:t>
                </a:r>
                <a:r>
                  <a:rPr lang="pt-BR" b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que vão dificultar o aprendizado do modelo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2518" b="-2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De forma similar ao que foi feito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de entrada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/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Obs</a:t>
                </a:r>
                <a:r>
                  <a:rPr lang="pt-BR" sz="1200" dirty="0"/>
                  <a:t>.: </a:t>
                </a:r>
                <a14:m>
                  <m:oMath xmlns:m="http://schemas.openxmlformats.org/officeDocument/2006/math">
                    <m:r>
                      <m:rPr>
                        <m:sty m:val="p"/>
                        <m:brk m:alnAt="7"/>
                      </m:rPr>
                      <a:rPr lang="pt-BR" sz="1200" smtClean="0">
                        <a:latin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pt-BR" sz="1200">
                        <a:latin typeface="Cambria Math" panose="02040503050406030204" pitchFamily="18" charset="0"/>
                      </a:rPr>
                      <m:t>og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sz="1200" dirty="0"/>
                  <a:t> é o logaritmo natural ou neperiano.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0DD6890-7287-3E1E-773F-7EAB37BD2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5171" y="6581000"/>
                <a:ext cx="3425371" cy="276999"/>
              </a:xfrm>
              <a:prstGeom prst="rect">
                <a:avLst/>
              </a:prstGeom>
              <a:blipFill>
                <a:blip r:embed="rId5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Ou seja,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erro será grande</a:t>
                </a:r>
                <a:r>
                  <a:rPr lang="pt-BR" dirty="0"/>
                  <a:t> se o regressor estimar uma probabilidade próxima a 0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1.</a:t>
                </a:r>
              </a:p>
              <a:p>
                <a:r>
                  <a:rPr lang="pt-BR" dirty="0"/>
                  <a:t>Portanto,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será próximo de 0 </a:t>
                </a:r>
                <a:r>
                  <a:rPr lang="pt-BR" dirty="0"/>
                  <a:t>se a probabilidade estimada for próxima de 1 para um exemplo da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2145" y="1825624"/>
                <a:ext cx="7054147" cy="5032375"/>
              </a:xfrm>
              <a:blipFill>
                <a:blip r:embed="rId3"/>
                <a:stretch>
                  <a:fillRect l="-1556" t="-2663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7">
            <a:extLst>
              <a:ext uri="{FF2B5EF4-FFF2-40B4-BE49-F238E27FC236}">
                <a16:creationId xmlns:a16="http://schemas.microsoft.com/office/drawing/2014/main" id="{B3C4AFA8-F0AC-4FFD-7DFC-D4EA88D7F0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620091" y="2616473"/>
            <a:ext cx="3938195" cy="3793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/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1</a:t>
                </a:r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DA384F59-84B2-EEA5-B023-5194B4DA1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88" y="1970142"/>
                <a:ext cx="3322132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360" y="6193474"/>
                <a:ext cx="1066988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12854" y="4245474"/>
                <a:ext cx="1640537" cy="404983"/>
              </a:xfrm>
              <a:prstGeom prst="rect">
                <a:avLst/>
              </a:prstGeom>
              <a:blipFill>
                <a:blip r:embed="rId7"/>
                <a:stretch>
                  <a:fillRect r="-89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>
            <a:extLst>
              <a:ext uri="{FF2B5EF4-FFF2-40B4-BE49-F238E27FC236}">
                <a16:creationId xmlns:a16="http://schemas.microsoft.com/office/drawing/2014/main" id="{CAB49D12-B8D2-8812-1FBB-C0C295BB8C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05" t="5157" r="8791"/>
          <a:stretch/>
        </p:blipFill>
        <p:spPr>
          <a:xfrm>
            <a:off x="717942" y="2597080"/>
            <a:ext cx="3864091" cy="372076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o valor esperado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se aproxima de 0.</a:t>
                </a:r>
              </a:p>
              <a:p>
                <a:r>
                  <a:rPr lang="pt-BR" dirty="0"/>
                  <a:t>Portanto, o erro será próximo de 0 para um exemplo da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AA41FEE-FFE7-A8B3-A6BF-64195006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4321" y="1825624"/>
                <a:ext cx="6961971" cy="5032375"/>
              </a:xfrm>
              <a:blipFill>
                <a:blip r:embed="rId4"/>
                <a:stretch>
                  <a:fillRect l="-1576" t="-1937" r="-1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/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CD451E8-248B-2C62-B493-77B6E4868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888" y="6133179"/>
                <a:ext cx="1066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/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EAD6F9C-76A6-A699-F8D2-101900496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02326" y="4185179"/>
                <a:ext cx="1640537" cy="404983"/>
              </a:xfrm>
              <a:prstGeom prst="rect">
                <a:avLst/>
              </a:prstGeom>
              <a:blipFill>
                <a:blip r:embed="rId6"/>
                <a:stretch>
                  <a:fillRect r="-9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/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Valor esperado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deve se aproximar de 0</a:t>
                </a:r>
              </a:p>
            </p:txBody>
          </p:sp>
        </mc:Choice>
        <mc:Fallback xmlns="">
          <p:sp>
            <p:nvSpPr>
              <p:cNvPr id="8" name="TextBox 12">
                <a:extLst>
                  <a:ext uri="{FF2B5EF4-FFF2-40B4-BE49-F238E27FC236}">
                    <a16:creationId xmlns:a16="http://schemas.microsoft.com/office/drawing/2014/main" id="{90A4272F-386E-3CB4-9D80-D03C1F05B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432" y="1926225"/>
                <a:ext cx="3501601" cy="646331"/>
              </a:xfrm>
              <a:prstGeom prst="rect">
                <a:avLst/>
              </a:prstGeom>
              <a:blipFill>
                <a:blip r:embed="rId7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824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0B006-3B77-B446-0236-D9D3C902F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</p:spPr>
            <p:txBody>
              <a:bodyPr/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 para cada exemplo de entrada </a:t>
                </a:r>
                <a:r>
                  <a:rPr lang="pt-BR" dirty="0"/>
                  <a:t>em uma expressão única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usando a informação dos rótulos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Assim, podemos definir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 médio</a:t>
                </a:r>
                <a:endParaRPr lang="pt-BR" dirty="0">
                  <a:solidFill>
                    <a:srgbClr val="00B050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sz="2800" dirty="0"/>
                  <a:t>Lembrem-se que sempre queremos 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minimizar o erro ao longo de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todo</a:t>
                </a:r>
                <a:r>
                  <a:rPr lang="pt-BR" sz="2800" b="1" i="1" dirty="0">
                    <a:solidFill>
                      <a:schemeClr val="accent4"/>
                    </a:solidFill>
                  </a:rPr>
                  <a:t> o conjunto de treinamento</a:t>
                </a:r>
                <a:r>
                  <a:rPr lang="pt-BR" sz="2800" dirty="0"/>
                  <a:t>, por isso tomamos a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média</a:t>
                </a:r>
                <a:r>
                  <a:rPr lang="pt-BR" sz="2800" dirty="0"/>
                  <a:t>.</a:t>
                </a:r>
              </a:p>
              <a:p>
                <a:r>
                  <a:rPr lang="pt-BR" sz="2800" dirty="0"/>
                  <a:t>Essa função de erro é conhecida na literatura como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entropia cruzada</a:t>
                </a:r>
                <a:r>
                  <a:rPr lang="pt-BR" sz="2800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3FD4E4A-5ACD-4D5C-3A3F-51A57190DC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5819" cy="5032375"/>
              </a:xfrm>
              <a:blipFill>
                <a:blip r:embed="rId3"/>
                <a:stretch>
                  <a:fillRect l="-929" t="-1937" b="-2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5765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4F966-AF0F-9F47-A9AB-CB6984D1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465B95-8DFB-988F-6777-374C021F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4"/>
            <a:ext cx="11205951" cy="5032375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/>
              <a:t>Uma má notícia com relação a essa função é que </a:t>
            </a:r>
            <a:r>
              <a:rPr lang="pt-BR" sz="3000" b="1" i="1" dirty="0">
                <a:solidFill>
                  <a:srgbClr val="00B050"/>
                </a:solidFill>
              </a:rPr>
              <a:t>não existe uma equação de forma fechada</a:t>
            </a:r>
            <a:r>
              <a:rPr lang="pt-BR" sz="3000" b="1" i="1" dirty="0"/>
              <a:t> </a:t>
            </a:r>
            <a:r>
              <a:rPr lang="pt-BR" sz="3000" dirty="0"/>
              <a:t>para encontrar os </a:t>
            </a:r>
            <a:r>
              <a:rPr lang="pt-BR" sz="3000" b="1" i="1" dirty="0"/>
              <a:t>pesos</a:t>
            </a:r>
            <a:r>
              <a:rPr lang="pt-BR" sz="3000" dirty="0"/>
              <a:t> que minimizem essa </a:t>
            </a:r>
            <a:r>
              <a:rPr lang="pt-BR" sz="3000" b="1" i="1" dirty="0"/>
              <a:t>função de erro</a:t>
            </a:r>
            <a:r>
              <a:rPr lang="pt-BR" sz="3000" dirty="0"/>
              <a:t>.</a:t>
            </a:r>
            <a:endParaRPr lang="pt-BR" sz="3000" b="1" i="1" dirty="0"/>
          </a:p>
          <a:p>
            <a:r>
              <a:rPr lang="pt-BR" sz="3000" dirty="0"/>
              <a:t>Ou seja, não há um equivalente da </a:t>
            </a:r>
            <a:r>
              <a:rPr lang="pt-BR" sz="3000" b="1" i="1" dirty="0"/>
              <a:t>equação normal</a:t>
            </a:r>
            <a:r>
              <a:rPr lang="pt-BR" sz="3000" dirty="0"/>
              <a:t>. </a:t>
            </a:r>
          </a:p>
          <a:p>
            <a:r>
              <a:rPr lang="pt-BR" sz="3000" dirty="0"/>
              <a:t>Entretanto, uma boa notícia é que essa </a:t>
            </a:r>
            <a:r>
              <a:rPr lang="pt-BR" sz="3000" b="1" i="1" dirty="0"/>
              <a:t>função de erro </a:t>
            </a:r>
            <a:r>
              <a:rPr lang="pt-BR" sz="3000" dirty="0"/>
              <a:t>é </a:t>
            </a:r>
            <a:r>
              <a:rPr lang="pt-BR" sz="3000" b="1" i="1" dirty="0">
                <a:solidFill>
                  <a:srgbClr val="00B050"/>
                </a:solidFill>
              </a:rPr>
              <a:t>convexa</a:t>
            </a:r>
            <a:r>
              <a:rPr lang="pt-BR" sz="3000" dirty="0"/>
              <a:t> e </a:t>
            </a:r>
            <a:r>
              <a:rPr lang="pt-BR" sz="3000" b="1" i="1" dirty="0" err="1">
                <a:solidFill>
                  <a:srgbClr val="00B050"/>
                </a:solidFill>
              </a:rPr>
              <a:t>diferenciável</a:t>
            </a:r>
            <a:r>
              <a:rPr lang="pt-BR" sz="3000" dirty="0"/>
              <a:t>.</a:t>
            </a:r>
          </a:p>
          <a:p>
            <a:r>
              <a:rPr lang="pt-BR" sz="3000" dirty="0"/>
              <a:t>Consequentemente, </a:t>
            </a:r>
            <a:r>
              <a:rPr lang="pt-BR" sz="3000" b="1" i="1" dirty="0">
                <a:solidFill>
                  <a:srgbClr val="00B050"/>
                </a:solidFill>
              </a:rPr>
              <a:t>conseguimos</a:t>
            </a:r>
            <a:r>
              <a:rPr lang="pt-BR" sz="3000" dirty="0"/>
              <a:t> calcular o </a:t>
            </a:r>
            <a:r>
              <a:rPr lang="pt-BR" sz="3000" b="1" i="1" dirty="0">
                <a:solidFill>
                  <a:srgbClr val="00B050"/>
                </a:solidFill>
              </a:rPr>
              <a:t>vetor gradiente da função de erro</a:t>
            </a:r>
            <a:r>
              <a:rPr lang="pt-BR" sz="3000" dirty="0"/>
              <a:t> com relação aos pesos e </a:t>
            </a:r>
            <a:r>
              <a:rPr lang="pt-BR" sz="3000" b="1" i="1" dirty="0">
                <a:solidFill>
                  <a:srgbClr val="7030A0"/>
                </a:solidFill>
              </a:rPr>
              <a:t>implementar</a:t>
            </a:r>
            <a:r>
              <a:rPr lang="pt-BR" sz="3000" dirty="0"/>
              <a:t> o algoritmo do </a:t>
            </a:r>
            <a:r>
              <a:rPr lang="pt-BR" sz="3000" b="1" i="1" dirty="0">
                <a:solidFill>
                  <a:srgbClr val="7030A0"/>
                </a:solidFill>
              </a:rPr>
              <a:t>gradiente descendente (GD)</a:t>
            </a:r>
            <a:r>
              <a:rPr lang="pt-BR" sz="3000" dirty="0"/>
              <a:t>.</a:t>
            </a:r>
          </a:p>
          <a:p>
            <a:r>
              <a:rPr lang="pt-BR" sz="3000" dirty="0"/>
              <a:t>Podemos implementar todas as versões do </a:t>
            </a:r>
            <a:r>
              <a:rPr lang="pt-BR" sz="3000" b="1" i="1" dirty="0">
                <a:solidFill>
                  <a:srgbClr val="7030A0"/>
                </a:solidFill>
              </a:rPr>
              <a:t>GD</a:t>
            </a:r>
            <a:r>
              <a:rPr lang="pt-BR" sz="3000" dirty="0"/>
              <a:t>.</a:t>
            </a:r>
          </a:p>
          <a:p>
            <a:r>
              <a:rPr lang="pt-BR" sz="3000" dirty="0"/>
              <a:t>Por exemplo se usarmos o GDB, é garantido que ele encontre</a:t>
            </a:r>
            <a:r>
              <a:rPr lang="pt-BR" sz="3000" b="1" i="1" dirty="0"/>
              <a:t> </a:t>
            </a:r>
            <a:r>
              <a:rPr lang="pt-BR" sz="3000" dirty="0"/>
              <a:t>o </a:t>
            </a:r>
            <a:r>
              <a:rPr lang="pt-BR" sz="3000" b="1" i="1" dirty="0">
                <a:solidFill>
                  <a:srgbClr val="00B050"/>
                </a:solidFill>
              </a:rPr>
              <a:t>mínimo global </a:t>
            </a:r>
            <a:r>
              <a:rPr lang="pt-BR" sz="3000" dirty="0"/>
              <a:t>dado que a </a:t>
            </a:r>
            <a:r>
              <a:rPr lang="pt-BR" sz="3000" b="1" i="1" dirty="0"/>
              <a:t>taxa de aprendizagem</a:t>
            </a:r>
            <a:r>
              <a:rPr lang="pt-BR" sz="3000" dirty="0"/>
              <a:t> não seja muito grande e se espere tempo suficiente.</a:t>
            </a:r>
          </a:p>
        </p:txBody>
      </p:sp>
    </p:spTree>
    <p:extLst>
      <p:ext uri="{BB962C8B-B14F-4D97-AF65-F5344CB8AC3E}">
        <p14:creationId xmlns:p14="http://schemas.microsoft.com/office/powerpoint/2010/main" val="10797678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B98CF3-D68B-3C51-73EB-761E6532A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 é a matriz de atributos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são vetores coluna com dimensão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pt-BR" dirty="0"/>
                  <a:t> contendo todos os valores esperados e preditos pelo regressor logístico, respectivamente.</a:t>
                </a:r>
              </a:p>
              <a:p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1528BD1-AD6B-C0BE-90BD-1F826246A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>
                <a:blip r:embed="rId3"/>
                <a:stretch>
                  <a:fillRect l="-1148" t="-2663" r="-1148" b="-1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8">
            <a:extLst>
              <a:ext uri="{FF2B5EF4-FFF2-40B4-BE49-F238E27FC236}">
                <a16:creationId xmlns:a16="http://schemas.microsoft.com/office/drawing/2014/main" id="{5E51EB45-1595-7630-C24F-EAA34F018369}"/>
              </a:ext>
            </a:extLst>
          </p:cNvPr>
          <p:cNvSpPr txBox="1"/>
          <p:nvPr/>
        </p:nvSpPr>
        <p:spPr>
          <a:xfrm>
            <a:off x="9838168" y="4122695"/>
            <a:ext cx="1515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algn="ctr">
              <a:defRPr sz="1400"/>
            </a:lvl1pPr>
          </a:lstStyle>
          <a:p>
            <a:r>
              <a:rPr lang="pt-BR" dirty="0"/>
              <a:t>Forma matricial</a:t>
            </a:r>
          </a:p>
        </p:txBody>
      </p:sp>
      <p:cxnSp>
        <p:nvCxnSpPr>
          <p:cNvPr id="5" name="Straight Arrow Connector 10">
            <a:extLst>
              <a:ext uri="{FF2B5EF4-FFF2-40B4-BE49-F238E27FC236}">
                <a16:creationId xmlns:a16="http://schemas.microsoft.com/office/drawing/2014/main" id="{AF667640-ACE0-3AFF-BF5D-993EF19CB3F3}"/>
              </a:ext>
            </a:extLst>
          </p:cNvPr>
          <p:cNvCxnSpPr>
            <a:cxnSpLocks/>
          </p:cNvCxnSpPr>
          <p:nvPr/>
        </p:nvCxnSpPr>
        <p:spPr>
          <a:xfrm flipH="1">
            <a:off x="10101431" y="4430472"/>
            <a:ext cx="494553" cy="3997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7587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7F2D7-9FE0-909F-85BF-1E4DC72E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pt-BR" sz="2800" dirty="0"/>
              </a:p>
              <a:p>
                <a:r>
                  <a:rPr lang="pt-BR" sz="2800" dirty="0"/>
                  <a:t>Para encontrar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vetor gradiente</a:t>
                </a:r>
                <a:r>
                  <a:rPr lang="pt-BR" sz="2800" dirty="0"/>
                  <a:t>, a função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foi considerada como sendo a equação de um </a:t>
                </a:r>
                <a:r>
                  <a:rPr lang="pt-BR" sz="2800" b="1" i="1" dirty="0"/>
                  <a:t>hiperplano</a:t>
                </a:r>
                <a:r>
                  <a:rPr lang="pt-BR" sz="2800" dirty="0"/>
                  <a:t>, mas o resultado pode ser diretamente estendido para polinômios.</a:t>
                </a:r>
              </a:p>
              <a:p>
                <a:r>
                  <a:rPr lang="pt-BR" dirty="0"/>
                  <a:t>Percebam que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b="1" i="1" dirty="0"/>
                  <a:t>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idêntico</a:t>
                </a:r>
                <a:r>
                  <a:rPr lang="pt-BR" dirty="0"/>
                  <a:t> (exceto pela constante 2) àquele obtido para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regressão linear</a:t>
                </a:r>
                <a:r>
                  <a:rPr lang="pt-BR" b="1" i="1" dirty="0"/>
                  <a:t>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adotada. </a:t>
                </a:r>
              </a:p>
              <a:p>
                <a:r>
                  <a:rPr lang="pt-BR" dirty="0"/>
                  <a:t>Na sequência, veremos alguns exemplos com diferentes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75841EB-09D7-5ACC-688E-45C493DE3F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31880" cy="5032375"/>
              </a:xfrm>
              <a:blipFill>
                <a:blip r:embed="rId3"/>
                <a:stretch>
                  <a:fillRect l="-977" r="-1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029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135063" cy="5032376"/>
              </a:xfrm>
              <a:blipFill>
                <a:blip r:embed="rId2"/>
                <a:stretch>
                  <a:fillRect l="-1095" t="-1937" r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6162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círculo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40071" cy="5032376"/>
              </a:xfrm>
              <a:blipFill>
                <a:blip r:embed="rId2"/>
                <a:stretch>
                  <a:fillRect l="-1085" t="-1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641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Dado que temos uma função discriminante com formato de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hipérbole retangular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)∗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 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Como representamos essa função para todos os exemplos do conjunto na forma matricial?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𝒈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</a:t>
                </a:r>
              </a:p>
              <a:p>
                <a:r>
                  <a:rPr lang="pt-BR" dirty="0"/>
                  <a:t>Assim, basta usarmos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acima para encontrar o vetor gradiente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11212775" cy="5032376"/>
              </a:xfrm>
              <a:blipFill>
                <a:blip r:embed="rId2"/>
                <a:stretch>
                  <a:fillRect l="-1087" t="-2663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319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</a:t>
            </a:r>
            <a:r>
              <a:rPr lang="pt-BR" dirty="0"/>
              <a:t>, além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veremos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encontrar-se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747787" cy="5032376"/>
              </a:xfrm>
              <a:blipFill>
                <a:blip r:embed="rId2"/>
                <a:stretch>
                  <a:fillRect l="-964" t="-1937" r="-13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694935" y="6550223"/>
            <a:ext cx="44970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dirty="0">
                <a:hlinkClick r:id="rId3"/>
              </a:rPr>
              <a:t>Exemplo</a:t>
            </a:r>
            <a:r>
              <a:rPr lang="pt-BR" sz="1400" dirty="0">
                <a:hlinkClick r:id="rId3"/>
              </a:rPr>
              <a:t>: logistic_regression_with_gradient_descent.ipynb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260124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8D1AC-8A00-B4EB-387C-732656C3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assumir também o formato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ocorre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F2766A-BFE5-4BA0-5F5C-8F341585E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39434" cy="5032375"/>
              </a:xfrm>
              <a:blipFill>
                <a:blip r:embed="rId3"/>
                <a:stretch>
                  <a:fillRect l="-98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3" name="Group 50">
            <a:extLst>
              <a:ext uri="{FF2B5EF4-FFF2-40B4-BE49-F238E27FC236}">
                <a16:creationId xmlns:a16="http://schemas.microsoft.com/office/drawing/2014/main" id="{DF911177-1762-1C13-7224-7DC9C7576C34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194" name="Straight Connector 51">
              <a:extLst>
                <a:ext uri="{FF2B5EF4-FFF2-40B4-BE49-F238E27FC236}">
                  <a16:creationId xmlns:a16="http://schemas.microsoft.com/office/drawing/2014/main" id="{52603673-7161-FA59-08BC-874F050F666A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52">
              <a:extLst>
                <a:ext uri="{FF2B5EF4-FFF2-40B4-BE49-F238E27FC236}">
                  <a16:creationId xmlns:a16="http://schemas.microsoft.com/office/drawing/2014/main" id="{10AF7232-B549-F17C-4496-B9C56271F0F5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TextBox 53">
                  <a:extLst>
                    <a:ext uri="{FF2B5EF4-FFF2-40B4-BE49-F238E27FC236}">
                      <a16:creationId xmlns:a16="http://schemas.microsoft.com/office/drawing/2014/main" id="{349B9E2F-FC4F-E6C5-658F-4F519BCD92F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54">
                  <a:extLst>
                    <a:ext uri="{FF2B5EF4-FFF2-40B4-BE49-F238E27FC236}">
                      <a16:creationId xmlns:a16="http://schemas.microsoft.com/office/drawing/2014/main" id="{2836A701-4CC6-EB4E-ED1D-EDDCCEF94E6B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Oval 55">
              <a:extLst>
                <a:ext uri="{FF2B5EF4-FFF2-40B4-BE49-F238E27FC236}">
                  <a16:creationId xmlns:a16="http://schemas.microsoft.com/office/drawing/2014/main" id="{FAC640CB-C6D6-F516-E37C-FE83FD39D8ED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56">
              <a:extLst>
                <a:ext uri="{FF2B5EF4-FFF2-40B4-BE49-F238E27FC236}">
                  <a16:creationId xmlns:a16="http://schemas.microsoft.com/office/drawing/2014/main" id="{AD846A83-F33F-DC76-C5A3-56F953D68B09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Oval 57">
              <a:extLst>
                <a:ext uri="{FF2B5EF4-FFF2-40B4-BE49-F238E27FC236}">
                  <a16:creationId xmlns:a16="http://schemas.microsoft.com/office/drawing/2014/main" id="{B6DC2A6A-5222-A2F6-E5EA-6493B8B254C2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Oval 58">
              <a:extLst>
                <a:ext uri="{FF2B5EF4-FFF2-40B4-BE49-F238E27FC236}">
                  <a16:creationId xmlns:a16="http://schemas.microsoft.com/office/drawing/2014/main" id="{38FE9B36-4D6C-AF81-DCF2-4FA192C531D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Oval 59">
              <a:extLst>
                <a:ext uri="{FF2B5EF4-FFF2-40B4-BE49-F238E27FC236}">
                  <a16:creationId xmlns:a16="http://schemas.microsoft.com/office/drawing/2014/main" id="{DE523504-F9F2-AAFD-AA4B-806826C9C460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Oval 60">
              <a:extLst>
                <a:ext uri="{FF2B5EF4-FFF2-40B4-BE49-F238E27FC236}">
                  <a16:creationId xmlns:a16="http://schemas.microsoft.com/office/drawing/2014/main" id="{0AEC6512-045D-5FEB-0B7D-4417D5F557C2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Oval 61">
              <a:extLst>
                <a:ext uri="{FF2B5EF4-FFF2-40B4-BE49-F238E27FC236}">
                  <a16:creationId xmlns:a16="http://schemas.microsoft.com/office/drawing/2014/main" id="{158B8749-72FC-30FF-DFA5-9B588F851EA2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Oval 62">
              <a:extLst>
                <a:ext uri="{FF2B5EF4-FFF2-40B4-BE49-F238E27FC236}">
                  <a16:creationId xmlns:a16="http://schemas.microsoft.com/office/drawing/2014/main" id="{4AAA04E2-2F33-6098-1D33-86F794AB553B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Oval 63">
              <a:extLst>
                <a:ext uri="{FF2B5EF4-FFF2-40B4-BE49-F238E27FC236}">
                  <a16:creationId xmlns:a16="http://schemas.microsoft.com/office/drawing/2014/main" id="{5EBBDF3C-C688-C6C2-67A9-5310E504487B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7" name="Oval 64">
              <a:extLst>
                <a:ext uri="{FF2B5EF4-FFF2-40B4-BE49-F238E27FC236}">
                  <a16:creationId xmlns:a16="http://schemas.microsoft.com/office/drawing/2014/main" id="{30FE73D9-BF42-B6FD-5123-0ED28946A00C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8" name="Oval 65">
              <a:extLst>
                <a:ext uri="{FF2B5EF4-FFF2-40B4-BE49-F238E27FC236}">
                  <a16:creationId xmlns:a16="http://schemas.microsoft.com/office/drawing/2014/main" id="{099D459C-4199-9E54-CF18-58DD0479325D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9" name="Oval 66">
              <a:extLst>
                <a:ext uri="{FF2B5EF4-FFF2-40B4-BE49-F238E27FC236}">
                  <a16:creationId xmlns:a16="http://schemas.microsoft.com/office/drawing/2014/main" id="{2F4A2BF7-C6E7-5B3D-6BA9-49E4B15263D9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0" name="Oval 67">
              <a:extLst>
                <a:ext uri="{FF2B5EF4-FFF2-40B4-BE49-F238E27FC236}">
                  <a16:creationId xmlns:a16="http://schemas.microsoft.com/office/drawing/2014/main" id="{01A15C70-04A3-6B11-EB6E-C92199C75C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1" name="Oval 68">
              <a:extLst>
                <a:ext uri="{FF2B5EF4-FFF2-40B4-BE49-F238E27FC236}">
                  <a16:creationId xmlns:a16="http://schemas.microsoft.com/office/drawing/2014/main" id="{4D084CFD-A191-3E47-9AA5-D33505A73C66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2" name="Oval 69">
              <a:extLst>
                <a:ext uri="{FF2B5EF4-FFF2-40B4-BE49-F238E27FC236}">
                  <a16:creationId xmlns:a16="http://schemas.microsoft.com/office/drawing/2014/main" id="{099E51DE-9CCA-461A-5481-34FD22193D37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3" name="Oval 70">
              <a:extLst>
                <a:ext uri="{FF2B5EF4-FFF2-40B4-BE49-F238E27FC236}">
                  <a16:creationId xmlns:a16="http://schemas.microsoft.com/office/drawing/2014/main" id="{CC493F7E-E38D-A7C5-47CF-32248855D7F4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4" name="Oval 71">
              <a:extLst>
                <a:ext uri="{FF2B5EF4-FFF2-40B4-BE49-F238E27FC236}">
                  <a16:creationId xmlns:a16="http://schemas.microsoft.com/office/drawing/2014/main" id="{8F53A2C7-AB17-1C63-1F67-49A91F5868BB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5" name="Oval 72">
              <a:extLst>
                <a:ext uri="{FF2B5EF4-FFF2-40B4-BE49-F238E27FC236}">
                  <a16:creationId xmlns:a16="http://schemas.microsoft.com/office/drawing/2014/main" id="{C9DF79EB-94C8-5FFD-C810-43791B28B5E1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6" name="Oval 73">
              <a:extLst>
                <a:ext uri="{FF2B5EF4-FFF2-40B4-BE49-F238E27FC236}">
                  <a16:creationId xmlns:a16="http://schemas.microsoft.com/office/drawing/2014/main" id="{2F22FDF4-7403-AB45-E92A-42C84AB1B7F5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7" name="Oval 74">
              <a:extLst>
                <a:ext uri="{FF2B5EF4-FFF2-40B4-BE49-F238E27FC236}">
                  <a16:creationId xmlns:a16="http://schemas.microsoft.com/office/drawing/2014/main" id="{198C1AAB-AF99-3206-D9D7-4D364FE310AC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8" name="Multiply 75">
              <a:extLst>
                <a:ext uri="{FF2B5EF4-FFF2-40B4-BE49-F238E27FC236}">
                  <a16:creationId xmlns:a16="http://schemas.microsoft.com/office/drawing/2014/main" id="{FE713D93-DB25-6226-9F9A-E46E41C77152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9" name="Multiply 76">
              <a:extLst>
                <a:ext uri="{FF2B5EF4-FFF2-40B4-BE49-F238E27FC236}">
                  <a16:creationId xmlns:a16="http://schemas.microsoft.com/office/drawing/2014/main" id="{A1177A6D-DA2C-2D4D-6B6B-4E6992C1AD4F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0" name="Multiply 77">
              <a:extLst>
                <a:ext uri="{FF2B5EF4-FFF2-40B4-BE49-F238E27FC236}">
                  <a16:creationId xmlns:a16="http://schemas.microsoft.com/office/drawing/2014/main" id="{09191902-83CE-66E3-332C-74779F468BDA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1" name="Multiply 78">
              <a:extLst>
                <a:ext uri="{FF2B5EF4-FFF2-40B4-BE49-F238E27FC236}">
                  <a16:creationId xmlns:a16="http://schemas.microsoft.com/office/drawing/2014/main" id="{42D2AAAF-0D27-C1EF-AB19-0F92563574E2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2" name="Multiply 79">
              <a:extLst>
                <a:ext uri="{FF2B5EF4-FFF2-40B4-BE49-F238E27FC236}">
                  <a16:creationId xmlns:a16="http://schemas.microsoft.com/office/drawing/2014/main" id="{04E261D7-2CC7-EDA1-CC5B-56CF18DBAB79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3" name="Multiply 80">
              <a:extLst>
                <a:ext uri="{FF2B5EF4-FFF2-40B4-BE49-F238E27FC236}">
                  <a16:creationId xmlns:a16="http://schemas.microsoft.com/office/drawing/2014/main" id="{D2E11CE3-B5E0-AE7F-0BA6-A2961EB0367F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4" name="Multiply 81">
              <a:extLst>
                <a:ext uri="{FF2B5EF4-FFF2-40B4-BE49-F238E27FC236}">
                  <a16:creationId xmlns:a16="http://schemas.microsoft.com/office/drawing/2014/main" id="{2422831B-A2AD-DD94-621D-AD740642157D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5" name="Oval 82">
              <a:extLst>
                <a:ext uri="{FF2B5EF4-FFF2-40B4-BE49-F238E27FC236}">
                  <a16:creationId xmlns:a16="http://schemas.microsoft.com/office/drawing/2014/main" id="{87880004-15D8-F560-02D3-46EB124BA5F6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Oval 83">
              <a:extLst>
                <a:ext uri="{FF2B5EF4-FFF2-40B4-BE49-F238E27FC236}">
                  <a16:creationId xmlns:a16="http://schemas.microsoft.com/office/drawing/2014/main" id="{95D5738C-6797-704C-A8BA-429F69AC054D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Oval 84">
              <a:extLst>
                <a:ext uri="{FF2B5EF4-FFF2-40B4-BE49-F238E27FC236}">
                  <a16:creationId xmlns:a16="http://schemas.microsoft.com/office/drawing/2014/main" id="{7DF919EE-44D8-115A-28B8-5682485FDF18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Multiply 85">
              <a:extLst>
                <a:ext uri="{FF2B5EF4-FFF2-40B4-BE49-F238E27FC236}">
                  <a16:creationId xmlns:a16="http://schemas.microsoft.com/office/drawing/2014/main" id="{178B6A71-C93D-4BE2-25DA-2DFBB72900A6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Multiply 86">
              <a:extLst>
                <a:ext uri="{FF2B5EF4-FFF2-40B4-BE49-F238E27FC236}">
                  <a16:creationId xmlns:a16="http://schemas.microsoft.com/office/drawing/2014/main" id="{D60CF889-F533-E2D7-B7CD-1932A8B52712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Multiply 87">
              <a:extLst>
                <a:ext uri="{FF2B5EF4-FFF2-40B4-BE49-F238E27FC236}">
                  <a16:creationId xmlns:a16="http://schemas.microsoft.com/office/drawing/2014/main" id="{9D4F0D55-0225-8C22-1E21-F6414657B65B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Multiply 88">
              <a:extLst>
                <a:ext uri="{FF2B5EF4-FFF2-40B4-BE49-F238E27FC236}">
                  <a16:creationId xmlns:a16="http://schemas.microsoft.com/office/drawing/2014/main" id="{C1D39E83-7A81-5CE7-3358-BF117022ACB8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Multiply 89">
              <a:extLst>
                <a:ext uri="{FF2B5EF4-FFF2-40B4-BE49-F238E27FC236}">
                  <a16:creationId xmlns:a16="http://schemas.microsoft.com/office/drawing/2014/main" id="{5F94C93B-4FC1-3415-EC6B-97FF0B4B8F08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Multiply 90">
              <a:extLst>
                <a:ext uri="{FF2B5EF4-FFF2-40B4-BE49-F238E27FC236}">
                  <a16:creationId xmlns:a16="http://schemas.microsoft.com/office/drawing/2014/main" id="{29B3297A-8C24-03EA-C2C0-BDF821C68CF8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Multiply 91">
              <a:extLst>
                <a:ext uri="{FF2B5EF4-FFF2-40B4-BE49-F238E27FC236}">
                  <a16:creationId xmlns:a16="http://schemas.microsoft.com/office/drawing/2014/main" id="{7BF27FDF-A953-7D1C-F399-F7EB3E359494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Multiply 92">
              <a:extLst>
                <a:ext uri="{FF2B5EF4-FFF2-40B4-BE49-F238E27FC236}">
                  <a16:creationId xmlns:a16="http://schemas.microsoft.com/office/drawing/2014/main" id="{D6687B33-5E13-0B20-0AB6-7C5029F645BF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Multiply 93">
              <a:extLst>
                <a:ext uri="{FF2B5EF4-FFF2-40B4-BE49-F238E27FC236}">
                  <a16:creationId xmlns:a16="http://schemas.microsoft.com/office/drawing/2014/main" id="{20A4120F-44BF-74CB-FBEF-EF83F9B059BF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Multiply 94">
              <a:extLst>
                <a:ext uri="{FF2B5EF4-FFF2-40B4-BE49-F238E27FC236}">
                  <a16:creationId xmlns:a16="http://schemas.microsoft.com/office/drawing/2014/main" id="{12E82634-22F6-0C9C-955A-F0DBB9568F72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Multiply 95">
              <a:extLst>
                <a:ext uri="{FF2B5EF4-FFF2-40B4-BE49-F238E27FC236}">
                  <a16:creationId xmlns:a16="http://schemas.microsoft.com/office/drawing/2014/main" id="{FE956282-4725-2707-3B5A-417CA5C88098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39" name="Straight Connector 96">
              <a:extLst>
                <a:ext uri="{FF2B5EF4-FFF2-40B4-BE49-F238E27FC236}">
                  <a16:creationId xmlns:a16="http://schemas.microsoft.com/office/drawing/2014/main" id="{6793B35E-043B-DD7E-2706-9F41CCCE0F5F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Group 97">
            <a:extLst>
              <a:ext uri="{FF2B5EF4-FFF2-40B4-BE49-F238E27FC236}">
                <a16:creationId xmlns:a16="http://schemas.microsoft.com/office/drawing/2014/main" id="{9BA09B05-5A67-1E11-F943-345BEBEF6CD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241" name="Straight Connector 98">
              <a:extLst>
                <a:ext uri="{FF2B5EF4-FFF2-40B4-BE49-F238E27FC236}">
                  <a16:creationId xmlns:a16="http://schemas.microsoft.com/office/drawing/2014/main" id="{862E6175-A5B3-6C19-6104-42D82E6D1FF1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99">
              <a:extLst>
                <a:ext uri="{FF2B5EF4-FFF2-40B4-BE49-F238E27FC236}">
                  <a16:creationId xmlns:a16="http://schemas.microsoft.com/office/drawing/2014/main" id="{BABB064E-46AA-4BB8-F35E-797A288E2F37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3" name="TextBox 100">
                  <a:extLst>
                    <a:ext uri="{FF2B5EF4-FFF2-40B4-BE49-F238E27FC236}">
                      <a16:creationId xmlns:a16="http://schemas.microsoft.com/office/drawing/2014/main" id="{15EFE971-5E50-38EE-3246-DE8523B997AF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TextBox 101">
                  <a:extLst>
                    <a:ext uri="{FF2B5EF4-FFF2-40B4-BE49-F238E27FC236}">
                      <a16:creationId xmlns:a16="http://schemas.microsoft.com/office/drawing/2014/main" id="{D24CCD60-BE5F-04E5-5458-52C2A87FB155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5" name="Oval 102">
              <a:extLst>
                <a:ext uri="{FF2B5EF4-FFF2-40B4-BE49-F238E27FC236}">
                  <a16:creationId xmlns:a16="http://schemas.microsoft.com/office/drawing/2014/main" id="{26EC5A80-50A6-5B82-A9E7-E327DE9B8EFC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6" name="Oval 103">
              <a:extLst>
                <a:ext uri="{FF2B5EF4-FFF2-40B4-BE49-F238E27FC236}">
                  <a16:creationId xmlns:a16="http://schemas.microsoft.com/office/drawing/2014/main" id="{FE66B279-005D-DB31-6439-FC8AE274BA36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7" name="Oval 104">
              <a:extLst>
                <a:ext uri="{FF2B5EF4-FFF2-40B4-BE49-F238E27FC236}">
                  <a16:creationId xmlns:a16="http://schemas.microsoft.com/office/drawing/2014/main" id="{0D373D9D-529A-5BAB-2825-8A6F7B31F9E3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8" name="Oval 105">
              <a:extLst>
                <a:ext uri="{FF2B5EF4-FFF2-40B4-BE49-F238E27FC236}">
                  <a16:creationId xmlns:a16="http://schemas.microsoft.com/office/drawing/2014/main" id="{14895E6F-8413-D2A8-7391-F5DC05D40ABF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9" name="Oval 106">
              <a:extLst>
                <a:ext uri="{FF2B5EF4-FFF2-40B4-BE49-F238E27FC236}">
                  <a16:creationId xmlns:a16="http://schemas.microsoft.com/office/drawing/2014/main" id="{C86188FE-D32F-8C07-50EA-D000AF0D439C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0" name="Oval 107">
              <a:extLst>
                <a:ext uri="{FF2B5EF4-FFF2-40B4-BE49-F238E27FC236}">
                  <a16:creationId xmlns:a16="http://schemas.microsoft.com/office/drawing/2014/main" id="{8809DCB5-FC89-4A47-AB68-706127E1C329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1" name="Oval 108">
              <a:extLst>
                <a:ext uri="{FF2B5EF4-FFF2-40B4-BE49-F238E27FC236}">
                  <a16:creationId xmlns:a16="http://schemas.microsoft.com/office/drawing/2014/main" id="{168AE50C-693B-B056-392B-36487B2FB4B6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2" name="Oval 109">
              <a:extLst>
                <a:ext uri="{FF2B5EF4-FFF2-40B4-BE49-F238E27FC236}">
                  <a16:creationId xmlns:a16="http://schemas.microsoft.com/office/drawing/2014/main" id="{15246016-8527-A9B2-991C-721C14D85548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3" name="Oval 110">
              <a:extLst>
                <a:ext uri="{FF2B5EF4-FFF2-40B4-BE49-F238E27FC236}">
                  <a16:creationId xmlns:a16="http://schemas.microsoft.com/office/drawing/2014/main" id="{6BB57176-DB5F-E5F7-0A9F-61D6FD83051B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4" name="Oval 111">
              <a:extLst>
                <a:ext uri="{FF2B5EF4-FFF2-40B4-BE49-F238E27FC236}">
                  <a16:creationId xmlns:a16="http://schemas.microsoft.com/office/drawing/2014/main" id="{EEA0A374-6078-152F-EA81-CA75502038E2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5" name="Oval 112">
              <a:extLst>
                <a:ext uri="{FF2B5EF4-FFF2-40B4-BE49-F238E27FC236}">
                  <a16:creationId xmlns:a16="http://schemas.microsoft.com/office/drawing/2014/main" id="{03F6E416-594F-9780-70C8-F09A2E030AA2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6" name="Oval 113">
              <a:extLst>
                <a:ext uri="{FF2B5EF4-FFF2-40B4-BE49-F238E27FC236}">
                  <a16:creationId xmlns:a16="http://schemas.microsoft.com/office/drawing/2014/main" id="{A86B5730-B672-A081-CC72-7DCD39510BC9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7" name="Oval 114">
              <a:extLst>
                <a:ext uri="{FF2B5EF4-FFF2-40B4-BE49-F238E27FC236}">
                  <a16:creationId xmlns:a16="http://schemas.microsoft.com/office/drawing/2014/main" id="{A314BBC5-28D1-4A06-2FF6-4BE7CFC2B713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8" name="Oval 115">
              <a:extLst>
                <a:ext uri="{FF2B5EF4-FFF2-40B4-BE49-F238E27FC236}">
                  <a16:creationId xmlns:a16="http://schemas.microsoft.com/office/drawing/2014/main" id="{8DF2D811-2E0D-0C15-199F-651C5C933138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9" name="Oval 116">
              <a:extLst>
                <a:ext uri="{FF2B5EF4-FFF2-40B4-BE49-F238E27FC236}">
                  <a16:creationId xmlns:a16="http://schemas.microsoft.com/office/drawing/2014/main" id="{00A78210-5966-E2D4-3A2C-29FEAD4BDB34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0" name="Oval 117">
              <a:extLst>
                <a:ext uri="{FF2B5EF4-FFF2-40B4-BE49-F238E27FC236}">
                  <a16:creationId xmlns:a16="http://schemas.microsoft.com/office/drawing/2014/main" id="{B3B0EA26-2715-4A63-DBAA-717B4A23F478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1" name="Oval 118">
              <a:extLst>
                <a:ext uri="{FF2B5EF4-FFF2-40B4-BE49-F238E27FC236}">
                  <a16:creationId xmlns:a16="http://schemas.microsoft.com/office/drawing/2014/main" id="{D06A8023-BA02-409E-0281-7C9C8C5635E7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2" name="Oval 119">
              <a:extLst>
                <a:ext uri="{FF2B5EF4-FFF2-40B4-BE49-F238E27FC236}">
                  <a16:creationId xmlns:a16="http://schemas.microsoft.com/office/drawing/2014/main" id="{BBE6A492-BB73-B978-00E1-55167871BC4D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3" name="Oval 120">
              <a:extLst>
                <a:ext uri="{FF2B5EF4-FFF2-40B4-BE49-F238E27FC236}">
                  <a16:creationId xmlns:a16="http://schemas.microsoft.com/office/drawing/2014/main" id="{47BE9AD6-18EE-F245-C222-D464BE0D900C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4" name="Oval 121">
              <a:extLst>
                <a:ext uri="{FF2B5EF4-FFF2-40B4-BE49-F238E27FC236}">
                  <a16:creationId xmlns:a16="http://schemas.microsoft.com/office/drawing/2014/main" id="{FE97CFB8-5FCD-F9AE-4EC3-9B90E82E0BD1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5" name="Multiply 122">
              <a:extLst>
                <a:ext uri="{FF2B5EF4-FFF2-40B4-BE49-F238E27FC236}">
                  <a16:creationId xmlns:a16="http://schemas.microsoft.com/office/drawing/2014/main" id="{58E8FC64-2EBA-62AF-E35B-379A189D537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6" name="Multiply 123">
              <a:extLst>
                <a:ext uri="{FF2B5EF4-FFF2-40B4-BE49-F238E27FC236}">
                  <a16:creationId xmlns:a16="http://schemas.microsoft.com/office/drawing/2014/main" id="{121ED2C2-C394-73A6-4F3D-0D6AE65DAA50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7" name="Multiply 124">
              <a:extLst>
                <a:ext uri="{FF2B5EF4-FFF2-40B4-BE49-F238E27FC236}">
                  <a16:creationId xmlns:a16="http://schemas.microsoft.com/office/drawing/2014/main" id="{6BA39FEA-B8DD-FF08-298A-6AA25A7F16AA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8" name="Multiply 125">
              <a:extLst>
                <a:ext uri="{FF2B5EF4-FFF2-40B4-BE49-F238E27FC236}">
                  <a16:creationId xmlns:a16="http://schemas.microsoft.com/office/drawing/2014/main" id="{07A15D8B-5F3F-1238-2961-80CE07989F8D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9" name="Multiply 126">
              <a:extLst>
                <a:ext uri="{FF2B5EF4-FFF2-40B4-BE49-F238E27FC236}">
                  <a16:creationId xmlns:a16="http://schemas.microsoft.com/office/drawing/2014/main" id="{04CF30F0-EE59-2B18-4293-C1548AB09FEB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0" name="Multiply 127">
              <a:extLst>
                <a:ext uri="{FF2B5EF4-FFF2-40B4-BE49-F238E27FC236}">
                  <a16:creationId xmlns:a16="http://schemas.microsoft.com/office/drawing/2014/main" id="{59F2BF88-464B-D043-6DC8-BE467E5F5365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1" name="Multiply 128">
              <a:extLst>
                <a:ext uri="{FF2B5EF4-FFF2-40B4-BE49-F238E27FC236}">
                  <a16:creationId xmlns:a16="http://schemas.microsoft.com/office/drawing/2014/main" id="{F5E1C1DB-A089-269E-D62B-1F6ED2B5089F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2" name="Oval 129">
              <a:extLst>
                <a:ext uri="{FF2B5EF4-FFF2-40B4-BE49-F238E27FC236}">
                  <a16:creationId xmlns:a16="http://schemas.microsoft.com/office/drawing/2014/main" id="{4412E03C-354D-F145-C5A9-26C4BEC3D209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3" name="Oval 130">
              <a:extLst>
                <a:ext uri="{FF2B5EF4-FFF2-40B4-BE49-F238E27FC236}">
                  <a16:creationId xmlns:a16="http://schemas.microsoft.com/office/drawing/2014/main" id="{41C5C12B-8CDE-EAFC-3FB2-B71470ED21F4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4" name="Oval 131">
              <a:extLst>
                <a:ext uri="{FF2B5EF4-FFF2-40B4-BE49-F238E27FC236}">
                  <a16:creationId xmlns:a16="http://schemas.microsoft.com/office/drawing/2014/main" id="{FC69DF46-1F1F-44E5-9A4B-1B62ACFF8AE6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5" name="Multiply 132">
              <a:extLst>
                <a:ext uri="{FF2B5EF4-FFF2-40B4-BE49-F238E27FC236}">
                  <a16:creationId xmlns:a16="http://schemas.microsoft.com/office/drawing/2014/main" id="{CDE1F1C9-F63F-5CEC-AC3B-5DF3B0680BD0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6" name="Multiply 133">
              <a:extLst>
                <a:ext uri="{FF2B5EF4-FFF2-40B4-BE49-F238E27FC236}">
                  <a16:creationId xmlns:a16="http://schemas.microsoft.com/office/drawing/2014/main" id="{BE48EEC5-EE90-F9D7-602A-1BDE74A757B4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7" name="Multiply 134">
              <a:extLst>
                <a:ext uri="{FF2B5EF4-FFF2-40B4-BE49-F238E27FC236}">
                  <a16:creationId xmlns:a16="http://schemas.microsoft.com/office/drawing/2014/main" id="{E520CF51-47A2-7E8B-78DC-ADEB8C1E764F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8" name="Multiply 135">
              <a:extLst>
                <a:ext uri="{FF2B5EF4-FFF2-40B4-BE49-F238E27FC236}">
                  <a16:creationId xmlns:a16="http://schemas.microsoft.com/office/drawing/2014/main" id="{6E35A0E5-F036-47D5-6724-949F089AEB72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9" name="Multiply 136">
              <a:extLst>
                <a:ext uri="{FF2B5EF4-FFF2-40B4-BE49-F238E27FC236}">
                  <a16:creationId xmlns:a16="http://schemas.microsoft.com/office/drawing/2014/main" id="{40AD9EEF-3614-174C-A1BD-2E03095052D4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0" name="Multiply 137">
              <a:extLst>
                <a:ext uri="{FF2B5EF4-FFF2-40B4-BE49-F238E27FC236}">
                  <a16:creationId xmlns:a16="http://schemas.microsoft.com/office/drawing/2014/main" id="{5224EAE0-29F0-0908-8893-1DA195541196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1" name="Multiply 138">
              <a:extLst>
                <a:ext uri="{FF2B5EF4-FFF2-40B4-BE49-F238E27FC236}">
                  <a16:creationId xmlns:a16="http://schemas.microsoft.com/office/drawing/2014/main" id="{345E7BAB-A204-C545-A324-4AE44816D949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2" name="Multiply 139">
              <a:extLst>
                <a:ext uri="{FF2B5EF4-FFF2-40B4-BE49-F238E27FC236}">
                  <a16:creationId xmlns:a16="http://schemas.microsoft.com/office/drawing/2014/main" id="{A0512407-73B8-304C-6056-341DEED9304C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3" name="Multiply 140">
              <a:extLst>
                <a:ext uri="{FF2B5EF4-FFF2-40B4-BE49-F238E27FC236}">
                  <a16:creationId xmlns:a16="http://schemas.microsoft.com/office/drawing/2014/main" id="{B8F4E571-C121-A73E-CA57-06965F808395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4" name="Multiply 141">
              <a:extLst>
                <a:ext uri="{FF2B5EF4-FFF2-40B4-BE49-F238E27FC236}">
                  <a16:creationId xmlns:a16="http://schemas.microsoft.com/office/drawing/2014/main" id="{6719F853-8301-AD90-215A-5F0CCB17A0D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5" name="Multiply 142">
              <a:extLst>
                <a:ext uri="{FF2B5EF4-FFF2-40B4-BE49-F238E27FC236}">
                  <a16:creationId xmlns:a16="http://schemas.microsoft.com/office/drawing/2014/main" id="{796FC582-F9D7-FE87-2A23-4E229FC743BD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6" name="Freeform 143">
              <a:extLst>
                <a:ext uri="{FF2B5EF4-FFF2-40B4-BE49-F238E27FC236}">
                  <a16:creationId xmlns:a16="http://schemas.microsoft.com/office/drawing/2014/main" id="{096148D6-1E7E-22FB-3129-F46AEE6157EC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90" name="CaixaDeTexto 289">
            <a:extLst>
              <a:ext uri="{FF2B5EF4-FFF2-40B4-BE49-F238E27FC236}">
                <a16:creationId xmlns:a16="http://schemas.microsoft.com/office/drawing/2014/main" id="{1CF5EF7B-31C2-BF66-57C5-B83BDD880795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291" name="CaixaDeTexto 290">
            <a:extLst>
              <a:ext uri="{FF2B5EF4-FFF2-40B4-BE49-F238E27FC236}">
                <a16:creationId xmlns:a16="http://schemas.microsoft.com/office/drawing/2014/main" id="{6B520180-B7A3-73C8-75FE-9FD42CDF419E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292" name="Agrupar 291">
            <a:extLst>
              <a:ext uri="{FF2B5EF4-FFF2-40B4-BE49-F238E27FC236}">
                <a16:creationId xmlns:a16="http://schemas.microsoft.com/office/drawing/2014/main" id="{B0CAB38C-895F-C677-2B43-E8AA71744A23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293" name="Group 3">
              <a:extLst>
                <a:ext uri="{FF2B5EF4-FFF2-40B4-BE49-F238E27FC236}">
                  <a16:creationId xmlns:a16="http://schemas.microsoft.com/office/drawing/2014/main" id="{3E73FC0E-6496-B42D-E845-04860D135BB2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295" name="Straight Connector 4">
                <a:extLst>
                  <a:ext uri="{FF2B5EF4-FFF2-40B4-BE49-F238E27FC236}">
                    <a16:creationId xmlns:a16="http://schemas.microsoft.com/office/drawing/2014/main" id="{519CA167-3E38-A858-4B91-3A94AA9E243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5">
                <a:extLst>
                  <a:ext uri="{FF2B5EF4-FFF2-40B4-BE49-F238E27FC236}">
                    <a16:creationId xmlns:a16="http://schemas.microsoft.com/office/drawing/2014/main" id="{F6141AF6-15EC-AECB-C9F3-E7F387C00624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6">
                    <a:extLst>
                      <a:ext uri="{FF2B5EF4-FFF2-40B4-BE49-F238E27FC236}">
                        <a16:creationId xmlns:a16="http://schemas.microsoft.com/office/drawing/2014/main" id="{2817C157-DC6C-FFC2-57CD-7AA392FD016E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7">
                    <a:extLst>
                      <a:ext uri="{FF2B5EF4-FFF2-40B4-BE49-F238E27FC236}">
                        <a16:creationId xmlns:a16="http://schemas.microsoft.com/office/drawing/2014/main" id="{8736387D-86DB-F26C-79D3-15D59A65AF05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9" name="Oval 8">
                <a:extLst>
                  <a:ext uri="{FF2B5EF4-FFF2-40B4-BE49-F238E27FC236}">
                    <a16:creationId xmlns:a16="http://schemas.microsoft.com/office/drawing/2014/main" id="{659179F3-E338-6F96-9124-798041B2AAC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0" name="Oval 9">
                <a:extLst>
                  <a:ext uri="{FF2B5EF4-FFF2-40B4-BE49-F238E27FC236}">
                    <a16:creationId xmlns:a16="http://schemas.microsoft.com/office/drawing/2014/main" id="{BA6B460D-6E19-AA3E-EC2A-8D0A74A5846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1" name="Oval 10">
                <a:extLst>
                  <a:ext uri="{FF2B5EF4-FFF2-40B4-BE49-F238E27FC236}">
                    <a16:creationId xmlns:a16="http://schemas.microsoft.com/office/drawing/2014/main" id="{C19CE4C5-5A5F-08AC-C793-D1ADCFB6056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2" name="Oval 11">
                <a:extLst>
                  <a:ext uri="{FF2B5EF4-FFF2-40B4-BE49-F238E27FC236}">
                    <a16:creationId xmlns:a16="http://schemas.microsoft.com/office/drawing/2014/main" id="{43940FBF-5687-6EC8-893A-641CE999070D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3" name="Oval 12">
                <a:extLst>
                  <a:ext uri="{FF2B5EF4-FFF2-40B4-BE49-F238E27FC236}">
                    <a16:creationId xmlns:a16="http://schemas.microsoft.com/office/drawing/2014/main" id="{47916986-259A-0B5B-6E1D-5D66453CC16D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4" name="Oval 13">
                <a:extLst>
                  <a:ext uri="{FF2B5EF4-FFF2-40B4-BE49-F238E27FC236}">
                    <a16:creationId xmlns:a16="http://schemas.microsoft.com/office/drawing/2014/main" id="{4BFB4C73-1C85-CB72-8E6D-D0A9B5FA6D88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5" name="Oval 14">
                <a:extLst>
                  <a:ext uri="{FF2B5EF4-FFF2-40B4-BE49-F238E27FC236}">
                    <a16:creationId xmlns:a16="http://schemas.microsoft.com/office/drawing/2014/main" id="{B9C433F1-3008-ED26-54BD-F540667C54E5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6" name="Oval 15">
                <a:extLst>
                  <a:ext uri="{FF2B5EF4-FFF2-40B4-BE49-F238E27FC236}">
                    <a16:creationId xmlns:a16="http://schemas.microsoft.com/office/drawing/2014/main" id="{CD098820-96A8-B3A7-09BD-F2E548DDBD23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7" name="Oval 16">
                <a:extLst>
                  <a:ext uri="{FF2B5EF4-FFF2-40B4-BE49-F238E27FC236}">
                    <a16:creationId xmlns:a16="http://schemas.microsoft.com/office/drawing/2014/main" id="{1F1F6454-0E36-BD14-4597-D7B24ABF362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8" name="Oval 17">
                <a:extLst>
                  <a:ext uri="{FF2B5EF4-FFF2-40B4-BE49-F238E27FC236}">
                    <a16:creationId xmlns:a16="http://schemas.microsoft.com/office/drawing/2014/main" id="{646E0387-1164-393B-583D-9123CE0E96D1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9" name="Oval 18">
                <a:extLst>
                  <a:ext uri="{FF2B5EF4-FFF2-40B4-BE49-F238E27FC236}">
                    <a16:creationId xmlns:a16="http://schemas.microsoft.com/office/drawing/2014/main" id="{F90C6CFE-95D6-CDF9-D3ED-3445AFC6432F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0" name="Oval 19">
                <a:extLst>
                  <a:ext uri="{FF2B5EF4-FFF2-40B4-BE49-F238E27FC236}">
                    <a16:creationId xmlns:a16="http://schemas.microsoft.com/office/drawing/2014/main" id="{16283901-9E0F-BB2C-BC88-A23C224B569E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1" name="Oval 20">
                <a:extLst>
                  <a:ext uri="{FF2B5EF4-FFF2-40B4-BE49-F238E27FC236}">
                    <a16:creationId xmlns:a16="http://schemas.microsoft.com/office/drawing/2014/main" id="{DFFACD6D-4A30-4263-5A8C-400AE0895645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2" name="Oval 21">
                <a:extLst>
                  <a:ext uri="{FF2B5EF4-FFF2-40B4-BE49-F238E27FC236}">
                    <a16:creationId xmlns:a16="http://schemas.microsoft.com/office/drawing/2014/main" id="{4C2B18D6-D331-4473-0F92-99B23039E3B7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3" name="Oval 22">
                <a:extLst>
                  <a:ext uri="{FF2B5EF4-FFF2-40B4-BE49-F238E27FC236}">
                    <a16:creationId xmlns:a16="http://schemas.microsoft.com/office/drawing/2014/main" id="{E239F1FA-C518-F052-24C3-CCFEEF37EE2C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4" name="Oval 23">
                <a:extLst>
                  <a:ext uri="{FF2B5EF4-FFF2-40B4-BE49-F238E27FC236}">
                    <a16:creationId xmlns:a16="http://schemas.microsoft.com/office/drawing/2014/main" id="{B5A0693E-598B-3275-8F45-388A01310932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5" name="Oval 24">
                <a:extLst>
                  <a:ext uri="{FF2B5EF4-FFF2-40B4-BE49-F238E27FC236}">
                    <a16:creationId xmlns:a16="http://schemas.microsoft.com/office/drawing/2014/main" id="{DA7637ED-2EEA-BD5A-EA77-C54CA353C640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6" name="Oval 25">
                <a:extLst>
                  <a:ext uri="{FF2B5EF4-FFF2-40B4-BE49-F238E27FC236}">
                    <a16:creationId xmlns:a16="http://schemas.microsoft.com/office/drawing/2014/main" id="{B68E526B-3355-B2B7-5509-E51745507723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7" name="Oval 26">
                <a:extLst>
                  <a:ext uri="{FF2B5EF4-FFF2-40B4-BE49-F238E27FC236}">
                    <a16:creationId xmlns:a16="http://schemas.microsoft.com/office/drawing/2014/main" id="{CD12660D-ADA9-6B6A-7405-5B8433165DD6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8" name="Oval 27">
                <a:extLst>
                  <a:ext uri="{FF2B5EF4-FFF2-40B4-BE49-F238E27FC236}">
                    <a16:creationId xmlns:a16="http://schemas.microsoft.com/office/drawing/2014/main" id="{0B1A1FEA-0027-9E88-9FF2-7BE242F2BF65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9" name="Multiply 28">
                <a:extLst>
                  <a:ext uri="{FF2B5EF4-FFF2-40B4-BE49-F238E27FC236}">
                    <a16:creationId xmlns:a16="http://schemas.microsoft.com/office/drawing/2014/main" id="{C20CAE11-8B1F-4521-A439-4E895A333523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0" name="Multiply 29">
                <a:extLst>
                  <a:ext uri="{FF2B5EF4-FFF2-40B4-BE49-F238E27FC236}">
                    <a16:creationId xmlns:a16="http://schemas.microsoft.com/office/drawing/2014/main" id="{8A95B274-5A57-2055-C0D9-457760224CA0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1" name="Multiply 30">
                <a:extLst>
                  <a:ext uri="{FF2B5EF4-FFF2-40B4-BE49-F238E27FC236}">
                    <a16:creationId xmlns:a16="http://schemas.microsoft.com/office/drawing/2014/main" id="{7E982CAE-81A9-32FF-1E8E-C206169CC96D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2" name="Multiply 31">
                <a:extLst>
                  <a:ext uri="{FF2B5EF4-FFF2-40B4-BE49-F238E27FC236}">
                    <a16:creationId xmlns:a16="http://schemas.microsoft.com/office/drawing/2014/main" id="{FF5CDDFA-0285-1EAD-EB3D-C992D2DAC298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3" name="Multiply 32">
                <a:extLst>
                  <a:ext uri="{FF2B5EF4-FFF2-40B4-BE49-F238E27FC236}">
                    <a16:creationId xmlns:a16="http://schemas.microsoft.com/office/drawing/2014/main" id="{9B7F76AC-6D3A-830C-9083-0199F6734871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4" name="Multiply 33">
                <a:extLst>
                  <a:ext uri="{FF2B5EF4-FFF2-40B4-BE49-F238E27FC236}">
                    <a16:creationId xmlns:a16="http://schemas.microsoft.com/office/drawing/2014/main" id="{D3155068-4D6B-00AA-D5BD-6B29C2581320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5" name="Multiply 34">
                <a:extLst>
                  <a:ext uri="{FF2B5EF4-FFF2-40B4-BE49-F238E27FC236}">
                    <a16:creationId xmlns:a16="http://schemas.microsoft.com/office/drawing/2014/main" id="{BE02C931-C817-1D10-C938-506A5328CF9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6" name="Oval 35">
                <a:extLst>
                  <a:ext uri="{FF2B5EF4-FFF2-40B4-BE49-F238E27FC236}">
                    <a16:creationId xmlns:a16="http://schemas.microsoft.com/office/drawing/2014/main" id="{037DCD77-CB85-6615-818E-53830FFF987D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7" name="Oval 36">
                <a:extLst>
                  <a:ext uri="{FF2B5EF4-FFF2-40B4-BE49-F238E27FC236}">
                    <a16:creationId xmlns:a16="http://schemas.microsoft.com/office/drawing/2014/main" id="{64933034-93B0-2153-6372-573E8410C1E5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8" name="Oval 37">
                <a:extLst>
                  <a:ext uri="{FF2B5EF4-FFF2-40B4-BE49-F238E27FC236}">
                    <a16:creationId xmlns:a16="http://schemas.microsoft.com/office/drawing/2014/main" id="{590D945B-5C02-A907-B24B-5C7B8A35DE17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9" name="Multiply 38">
                <a:extLst>
                  <a:ext uri="{FF2B5EF4-FFF2-40B4-BE49-F238E27FC236}">
                    <a16:creationId xmlns:a16="http://schemas.microsoft.com/office/drawing/2014/main" id="{B2CA3E0D-9491-7BBF-7C58-4FEEFDDA67E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0" name="Multiply 39">
                <a:extLst>
                  <a:ext uri="{FF2B5EF4-FFF2-40B4-BE49-F238E27FC236}">
                    <a16:creationId xmlns:a16="http://schemas.microsoft.com/office/drawing/2014/main" id="{9CB0019D-BCAE-CBF5-E9AA-DB42024B9517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1" name="Multiply 40">
                <a:extLst>
                  <a:ext uri="{FF2B5EF4-FFF2-40B4-BE49-F238E27FC236}">
                    <a16:creationId xmlns:a16="http://schemas.microsoft.com/office/drawing/2014/main" id="{F9E96131-227C-8F93-E881-C680BCF513F6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2" name="Multiply 41">
                <a:extLst>
                  <a:ext uri="{FF2B5EF4-FFF2-40B4-BE49-F238E27FC236}">
                    <a16:creationId xmlns:a16="http://schemas.microsoft.com/office/drawing/2014/main" id="{0CC480B1-4435-B46F-75E0-286BDBDD0B4F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3" name="Multiply 42">
                <a:extLst>
                  <a:ext uri="{FF2B5EF4-FFF2-40B4-BE49-F238E27FC236}">
                    <a16:creationId xmlns:a16="http://schemas.microsoft.com/office/drawing/2014/main" id="{427AA496-B2DD-5199-236F-ACDE3911BA8A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4" name="Multiply 43">
                <a:extLst>
                  <a:ext uri="{FF2B5EF4-FFF2-40B4-BE49-F238E27FC236}">
                    <a16:creationId xmlns:a16="http://schemas.microsoft.com/office/drawing/2014/main" id="{D0494BF0-83C5-D217-E3F0-D37D97CAB42F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5" name="Multiply 44">
                <a:extLst>
                  <a:ext uri="{FF2B5EF4-FFF2-40B4-BE49-F238E27FC236}">
                    <a16:creationId xmlns:a16="http://schemas.microsoft.com/office/drawing/2014/main" id="{1943872F-D82A-A2E4-8597-1C3B77A5591C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6" name="Multiply 45">
                <a:extLst>
                  <a:ext uri="{FF2B5EF4-FFF2-40B4-BE49-F238E27FC236}">
                    <a16:creationId xmlns:a16="http://schemas.microsoft.com/office/drawing/2014/main" id="{0073664D-12A0-88D6-2D28-C31256AAFB7D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7" name="Multiply 46">
                <a:extLst>
                  <a:ext uri="{FF2B5EF4-FFF2-40B4-BE49-F238E27FC236}">
                    <a16:creationId xmlns:a16="http://schemas.microsoft.com/office/drawing/2014/main" id="{E802BF65-432E-A93E-CAF8-F1A093BBE901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8" name="Multiply 47">
                <a:extLst>
                  <a:ext uri="{FF2B5EF4-FFF2-40B4-BE49-F238E27FC236}">
                    <a16:creationId xmlns:a16="http://schemas.microsoft.com/office/drawing/2014/main" id="{D530F31C-8F3B-3B7B-E86C-4278765980F8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9" name="Multiply 48">
                <a:extLst>
                  <a:ext uri="{FF2B5EF4-FFF2-40B4-BE49-F238E27FC236}">
                    <a16:creationId xmlns:a16="http://schemas.microsoft.com/office/drawing/2014/main" id="{A467CA46-0031-79EC-C70B-088E58FD31EE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0" name="Freeform 49">
                <a:extLst>
                  <a:ext uri="{FF2B5EF4-FFF2-40B4-BE49-F238E27FC236}">
                    <a16:creationId xmlns:a16="http://schemas.microsoft.com/office/drawing/2014/main" id="{D11340A6-0358-782C-37B6-4B14FA13FDE6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94" name="Retângulo 293">
              <a:extLst>
                <a:ext uri="{FF2B5EF4-FFF2-40B4-BE49-F238E27FC236}">
                  <a16:creationId xmlns:a16="http://schemas.microsoft.com/office/drawing/2014/main" id="{9777451C-E320-8AA1-21F5-BD6EC5F72A61}"/>
                </a:ext>
              </a:extLst>
            </p:cNvPr>
            <p:cNvSpPr/>
            <p:nvPr/>
          </p:nvSpPr>
          <p:spPr>
            <a:xfrm>
              <a:off x="10543289" y="4506280"/>
              <a:ext cx="201669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4165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primeira figura, o polinômio (i.e., reta) tem uma </a:t>
            </a:r>
            <a:r>
              <a:rPr lang="pt-BR" b="1" i="1" dirty="0">
                <a:solidFill>
                  <a:srgbClr val="FF0000"/>
                </a:solidFill>
              </a:rPr>
              <a:t>baixa flexibilidade</a:t>
            </a:r>
            <a:r>
              <a:rPr lang="pt-BR" dirty="0"/>
              <a:t>.</a:t>
            </a:r>
          </a:p>
          <a:p>
            <a:r>
              <a:rPr lang="pt-BR" dirty="0"/>
              <a:t>Consequentemente, o modelo apresenta uma </a:t>
            </a:r>
            <a:r>
              <a:rPr lang="pt-BR" b="1" i="1" dirty="0">
                <a:solidFill>
                  <a:srgbClr val="FF0000"/>
                </a:solidFill>
              </a:rPr>
              <a:t>baixa 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Assim, os erros nos conjuntos de treinamento e teste seriam </a:t>
            </a:r>
            <a:r>
              <a:rPr lang="pt-BR" b="1" i="1" dirty="0">
                <a:solidFill>
                  <a:srgbClr val="FF0000"/>
                </a:solidFill>
              </a:rPr>
              <a:t>ambos altos</a:t>
            </a:r>
            <a:r>
              <a:rPr lang="pt-BR" dirty="0"/>
              <a:t>.</a:t>
            </a:r>
          </a:p>
          <a:p>
            <a:r>
              <a:rPr lang="pt-BR" dirty="0"/>
              <a:t>Ou seja, o classificador erraria a classificação de boa parte dos exemplos.</a:t>
            </a:r>
          </a:p>
          <a:p>
            <a:endParaRPr lang="pt-BR" dirty="0"/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A6FE96E8-7FE5-21E4-BCE6-6DF0031DBF05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99" name="Group 3">
              <a:extLst>
                <a:ext uri="{FF2B5EF4-FFF2-40B4-BE49-F238E27FC236}">
                  <a16:creationId xmlns:a16="http://schemas.microsoft.com/office/drawing/2014/main" id="{97EA07A9-7D75-8D57-32B7-6D0F9A97C00F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01" name="Straight Connector 4">
                <a:extLst>
                  <a:ext uri="{FF2B5EF4-FFF2-40B4-BE49-F238E27FC236}">
                    <a16:creationId xmlns:a16="http://schemas.microsoft.com/office/drawing/2014/main" id="{0FF56AD3-2AFD-3C1B-9C7F-AD580D21417F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5">
                <a:extLst>
                  <a:ext uri="{FF2B5EF4-FFF2-40B4-BE49-F238E27FC236}">
                    <a16:creationId xmlns:a16="http://schemas.microsoft.com/office/drawing/2014/main" id="{E41A4A1C-29BD-587F-5ABD-FDD004F7494C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6">
                    <a:extLst>
                      <a:ext uri="{FF2B5EF4-FFF2-40B4-BE49-F238E27FC236}">
                        <a16:creationId xmlns:a16="http://schemas.microsoft.com/office/drawing/2014/main" id="{931D78C3-4623-B925-47BF-B91AA98F3A6A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7">
                    <a:extLst>
                      <a:ext uri="{FF2B5EF4-FFF2-40B4-BE49-F238E27FC236}">
                        <a16:creationId xmlns:a16="http://schemas.microsoft.com/office/drawing/2014/main" id="{94791710-53C8-DCBE-2A13-8F9EBA3A5110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5" name="Oval 8">
                <a:extLst>
                  <a:ext uri="{FF2B5EF4-FFF2-40B4-BE49-F238E27FC236}">
                    <a16:creationId xmlns:a16="http://schemas.microsoft.com/office/drawing/2014/main" id="{B58B7B66-6147-70B6-C6C8-E98A251D8D38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6" name="Oval 9">
                <a:extLst>
                  <a:ext uri="{FF2B5EF4-FFF2-40B4-BE49-F238E27FC236}">
                    <a16:creationId xmlns:a16="http://schemas.microsoft.com/office/drawing/2014/main" id="{0FB5920C-58F2-09E2-B1B3-E8F6C9AE4FC2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7" name="Oval 10">
                <a:extLst>
                  <a:ext uri="{FF2B5EF4-FFF2-40B4-BE49-F238E27FC236}">
                    <a16:creationId xmlns:a16="http://schemas.microsoft.com/office/drawing/2014/main" id="{42189AD4-DA86-B2BE-B50A-46F4C14C1B22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8" name="Oval 11">
                <a:extLst>
                  <a:ext uri="{FF2B5EF4-FFF2-40B4-BE49-F238E27FC236}">
                    <a16:creationId xmlns:a16="http://schemas.microsoft.com/office/drawing/2014/main" id="{E5D84EE4-FDEB-915C-C95B-9E475CCFDB74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9" name="Oval 12">
                <a:extLst>
                  <a:ext uri="{FF2B5EF4-FFF2-40B4-BE49-F238E27FC236}">
                    <a16:creationId xmlns:a16="http://schemas.microsoft.com/office/drawing/2014/main" id="{158F6918-0D90-D666-D9AD-19FA1A2D1732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0" name="Oval 13">
                <a:extLst>
                  <a:ext uri="{FF2B5EF4-FFF2-40B4-BE49-F238E27FC236}">
                    <a16:creationId xmlns:a16="http://schemas.microsoft.com/office/drawing/2014/main" id="{865677FE-CF22-67D8-3C99-1ADD611479BB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1" name="Oval 14">
                <a:extLst>
                  <a:ext uri="{FF2B5EF4-FFF2-40B4-BE49-F238E27FC236}">
                    <a16:creationId xmlns:a16="http://schemas.microsoft.com/office/drawing/2014/main" id="{5063E2AB-2EC8-0A92-28CB-89F582AE6260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2" name="Oval 15">
                <a:extLst>
                  <a:ext uri="{FF2B5EF4-FFF2-40B4-BE49-F238E27FC236}">
                    <a16:creationId xmlns:a16="http://schemas.microsoft.com/office/drawing/2014/main" id="{6EC84DF7-6661-CBEC-3E28-0596109C3AAC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3" name="Oval 16">
                <a:extLst>
                  <a:ext uri="{FF2B5EF4-FFF2-40B4-BE49-F238E27FC236}">
                    <a16:creationId xmlns:a16="http://schemas.microsoft.com/office/drawing/2014/main" id="{8CE3AC63-4268-CFC7-6E75-C11A7DF5655F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4" name="Oval 17">
                <a:extLst>
                  <a:ext uri="{FF2B5EF4-FFF2-40B4-BE49-F238E27FC236}">
                    <a16:creationId xmlns:a16="http://schemas.microsoft.com/office/drawing/2014/main" id="{DBEC6B39-4A77-DBE6-2BF7-AD9DFBA3058C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5" name="Oval 18">
                <a:extLst>
                  <a:ext uri="{FF2B5EF4-FFF2-40B4-BE49-F238E27FC236}">
                    <a16:creationId xmlns:a16="http://schemas.microsoft.com/office/drawing/2014/main" id="{DBA0AF13-CCAF-F6A7-F775-94F351B47096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6" name="Oval 19">
                <a:extLst>
                  <a:ext uri="{FF2B5EF4-FFF2-40B4-BE49-F238E27FC236}">
                    <a16:creationId xmlns:a16="http://schemas.microsoft.com/office/drawing/2014/main" id="{2E6CA247-69A8-EF52-B909-A41C48B47CEF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7" name="Oval 20">
                <a:extLst>
                  <a:ext uri="{FF2B5EF4-FFF2-40B4-BE49-F238E27FC236}">
                    <a16:creationId xmlns:a16="http://schemas.microsoft.com/office/drawing/2014/main" id="{5DA1C2F3-72FA-4FAE-C967-F9AEA2F281AB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8" name="Oval 21">
                <a:extLst>
                  <a:ext uri="{FF2B5EF4-FFF2-40B4-BE49-F238E27FC236}">
                    <a16:creationId xmlns:a16="http://schemas.microsoft.com/office/drawing/2014/main" id="{D2DD0E29-D11A-2BD0-7360-23D62322B7DE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9" name="Oval 22">
                <a:extLst>
                  <a:ext uri="{FF2B5EF4-FFF2-40B4-BE49-F238E27FC236}">
                    <a16:creationId xmlns:a16="http://schemas.microsoft.com/office/drawing/2014/main" id="{FBC5F4E4-9812-F6AC-52DB-B0645F3C234E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Oval 23">
                <a:extLst>
                  <a:ext uri="{FF2B5EF4-FFF2-40B4-BE49-F238E27FC236}">
                    <a16:creationId xmlns:a16="http://schemas.microsoft.com/office/drawing/2014/main" id="{112EE231-EF39-7954-2D2E-E44FC1AA2E8A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1" name="Oval 24">
                <a:extLst>
                  <a:ext uri="{FF2B5EF4-FFF2-40B4-BE49-F238E27FC236}">
                    <a16:creationId xmlns:a16="http://schemas.microsoft.com/office/drawing/2014/main" id="{B597EDEF-81A5-D0D4-5E5C-30D3A0C1B49F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2" name="Oval 25">
                <a:extLst>
                  <a:ext uri="{FF2B5EF4-FFF2-40B4-BE49-F238E27FC236}">
                    <a16:creationId xmlns:a16="http://schemas.microsoft.com/office/drawing/2014/main" id="{275D7CDA-AE65-67FC-F325-64E41DC64EF5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3" name="Oval 26">
                <a:extLst>
                  <a:ext uri="{FF2B5EF4-FFF2-40B4-BE49-F238E27FC236}">
                    <a16:creationId xmlns:a16="http://schemas.microsoft.com/office/drawing/2014/main" id="{6D71B0C9-444A-8565-F574-01A5D142D79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4" name="Oval 27">
                <a:extLst>
                  <a:ext uri="{FF2B5EF4-FFF2-40B4-BE49-F238E27FC236}">
                    <a16:creationId xmlns:a16="http://schemas.microsoft.com/office/drawing/2014/main" id="{31626273-3889-1DF5-64F7-313551ACDE9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5" name="Multiply 28">
                <a:extLst>
                  <a:ext uri="{FF2B5EF4-FFF2-40B4-BE49-F238E27FC236}">
                    <a16:creationId xmlns:a16="http://schemas.microsoft.com/office/drawing/2014/main" id="{DE03C3FF-8C48-59F5-2CC2-10EB5386EB20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6" name="Multiply 29">
                <a:extLst>
                  <a:ext uri="{FF2B5EF4-FFF2-40B4-BE49-F238E27FC236}">
                    <a16:creationId xmlns:a16="http://schemas.microsoft.com/office/drawing/2014/main" id="{85CCF03D-3935-F46E-1EAD-176ED6CBB1A8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7" name="Multiply 30">
                <a:extLst>
                  <a:ext uri="{FF2B5EF4-FFF2-40B4-BE49-F238E27FC236}">
                    <a16:creationId xmlns:a16="http://schemas.microsoft.com/office/drawing/2014/main" id="{720AE1C1-936D-8CA0-6F44-09B409D6E781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8" name="Multiply 31">
                <a:extLst>
                  <a:ext uri="{FF2B5EF4-FFF2-40B4-BE49-F238E27FC236}">
                    <a16:creationId xmlns:a16="http://schemas.microsoft.com/office/drawing/2014/main" id="{70033D10-04F9-613C-00B0-80212568D6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9" name="Multiply 32">
                <a:extLst>
                  <a:ext uri="{FF2B5EF4-FFF2-40B4-BE49-F238E27FC236}">
                    <a16:creationId xmlns:a16="http://schemas.microsoft.com/office/drawing/2014/main" id="{DB2F60AA-7E03-796C-54E7-A1D786D42542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0" name="Multiply 33">
                <a:extLst>
                  <a:ext uri="{FF2B5EF4-FFF2-40B4-BE49-F238E27FC236}">
                    <a16:creationId xmlns:a16="http://schemas.microsoft.com/office/drawing/2014/main" id="{6C0E2F95-7FD9-283A-2561-1BA458F3E561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1" name="Multiply 34">
                <a:extLst>
                  <a:ext uri="{FF2B5EF4-FFF2-40B4-BE49-F238E27FC236}">
                    <a16:creationId xmlns:a16="http://schemas.microsoft.com/office/drawing/2014/main" id="{EC9B6437-26FD-CC78-18C6-41E80492A9C8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2" name="Oval 35">
                <a:extLst>
                  <a:ext uri="{FF2B5EF4-FFF2-40B4-BE49-F238E27FC236}">
                    <a16:creationId xmlns:a16="http://schemas.microsoft.com/office/drawing/2014/main" id="{4BEE827C-B00E-D7D7-CB52-FC429A973867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3" name="Oval 36">
                <a:extLst>
                  <a:ext uri="{FF2B5EF4-FFF2-40B4-BE49-F238E27FC236}">
                    <a16:creationId xmlns:a16="http://schemas.microsoft.com/office/drawing/2014/main" id="{32AC3645-9686-A0B2-7569-C326DF568A19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4" name="Oval 37">
                <a:extLst>
                  <a:ext uri="{FF2B5EF4-FFF2-40B4-BE49-F238E27FC236}">
                    <a16:creationId xmlns:a16="http://schemas.microsoft.com/office/drawing/2014/main" id="{4C7E43DF-9314-F57B-842F-45024B3BF233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5" name="Multiply 38">
                <a:extLst>
                  <a:ext uri="{FF2B5EF4-FFF2-40B4-BE49-F238E27FC236}">
                    <a16:creationId xmlns:a16="http://schemas.microsoft.com/office/drawing/2014/main" id="{10C4FB25-D209-F9B3-8896-91D72068479B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6" name="Multiply 39">
                <a:extLst>
                  <a:ext uri="{FF2B5EF4-FFF2-40B4-BE49-F238E27FC236}">
                    <a16:creationId xmlns:a16="http://schemas.microsoft.com/office/drawing/2014/main" id="{416B28E7-3BBB-C38C-1064-2CAD2BD04EE5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7" name="Multiply 40">
                <a:extLst>
                  <a:ext uri="{FF2B5EF4-FFF2-40B4-BE49-F238E27FC236}">
                    <a16:creationId xmlns:a16="http://schemas.microsoft.com/office/drawing/2014/main" id="{88EBB636-F22A-87B1-E68E-A9BF68BD4B42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8" name="Multiply 41">
                <a:extLst>
                  <a:ext uri="{FF2B5EF4-FFF2-40B4-BE49-F238E27FC236}">
                    <a16:creationId xmlns:a16="http://schemas.microsoft.com/office/drawing/2014/main" id="{FB4EDB4D-8326-7D04-5F26-29F508291C32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9" name="Multiply 42">
                <a:extLst>
                  <a:ext uri="{FF2B5EF4-FFF2-40B4-BE49-F238E27FC236}">
                    <a16:creationId xmlns:a16="http://schemas.microsoft.com/office/drawing/2014/main" id="{F8412155-FF77-ED3B-888B-0EB7C988ED89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0" name="Multiply 43">
                <a:extLst>
                  <a:ext uri="{FF2B5EF4-FFF2-40B4-BE49-F238E27FC236}">
                    <a16:creationId xmlns:a16="http://schemas.microsoft.com/office/drawing/2014/main" id="{8B3A850C-AD94-F319-020F-3F9E4BAA9A08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1" name="Multiply 44">
                <a:extLst>
                  <a:ext uri="{FF2B5EF4-FFF2-40B4-BE49-F238E27FC236}">
                    <a16:creationId xmlns:a16="http://schemas.microsoft.com/office/drawing/2014/main" id="{4D88A13B-5E64-F59F-CA8B-906983BBF15E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2" name="Multiply 45">
                <a:extLst>
                  <a:ext uri="{FF2B5EF4-FFF2-40B4-BE49-F238E27FC236}">
                    <a16:creationId xmlns:a16="http://schemas.microsoft.com/office/drawing/2014/main" id="{58DEE3F5-0586-8AFA-E9F3-1AB9FC1B5319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3" name="Multiply 46">
                <a:extLst>
                  <a:ext uri="{FF2B5EF4-FFF2-40B4-BE49-F238E27FC236}">
                    <a16:creationId xmlns:a16="http://schemas.microsoft.com/office/drawing/2014/main" id="{F3ECCEDD-9521-E1EF-8635-26975E3FF1BE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4" name="Multiply 47">
                <a:extLst>
                  <a:ext uri="{FF2B5EF4-FFF2-40B4-BE49-F238E27FC236}">
                    <a16:creationId xmlns:a16="http://schemas.microsoft.com/office/drawing/2014/main" id="{EB8B4713-13AC-9E0A-C462-2BE54B80C733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5" name="Multiply 48">
                <a:extLst>
                  <a:ext uri="{FF2B5EF4-FFF2-40B4-BE49-F238E27FC236}">
                    <a16:creationId xmlns:a16="http://schemas.microsoft.com/office/drawing/2014/main" id="{DB738329-18E7-2CC0-9FDE-FC82161127B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6" name="Freeform 49">
                <a:extLst>
                  <a:ext uri="{FF2B5EF4-FFF2-40B4-BE49-F238E27FC236}">
                    <a16:creationId xmlns:a16="http://schemas.microsoft.com/office/drawing/2014/main" id="{EF02DAB4-9BD5-8F7A-BA87-318D3E91F6C1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00" name="Retângulo 99">
              <a:extLst>
                <a:ext uri="{FF2B5EF4-FFF2-40B4-BE49-F238E27FC236}">
                  <a16:creationId xmlns:a16="http://schemas.microsoft.com/office/drawing/2014/main" id="{D993783E-656B-0AE4-E0FA-4EC492BBA24F}"/>
                </a:ext>
              </a:extLst>
            </p:cNvPr>
            <p:cNvSpPr/>
            <p:nvPr/>
          </p:nvSpPr>
          <p:spPr>
            <a:xfrm>
              <a:off x="10533241" y="4506280"/>
              <a:ext cx="202674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</p:spTree>
    <p:extLst>
      <p:ext uri="{BB962C8B-B14F-4D97-AF65-F5344CB8AC3E}">
        <p14:creationId xmlns:p14="http://schemas.microsoft.com/office/powerpoint/2010/main" val="23834074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Na segunda figura, a </a:t>
            </a:r>
            <a:r>
              <a:rPr lang="pt-BR" b="1" i="1" dirty="0"/>
              <a:t>flexibilidade excessiva </a:t>
            </a:r>
            <a:r>
              <a:rPr lang="pt-BR" dirty="0"/>
              <a:t>do polinômio (i.e., ordem elevada) dá origem a contorções na </a:t>
            </a:r>
            <a:r>
              <a:rPr lang="pt-BR" b="1" i="1" dirty="0"/>
              <a:t>fronteira de decisão </a:t>
            </a:r>
            <a:r>
              <a:rPr lang="pt-BR" dirty="0"/>
              <a:t>na tentativa de </a:t>
            </a:r>
            <a:r>
              <a:rPr lang="pt-BR" b="1" i="1" dirty="0">
                <a:solidFill>
                  <a:srgbClr val="7030A0"/>
                </a:solidFill>
              </a:rPr>
              <a:t>minimizar o erro</a:t>
            </a:r>
            <a:r>
              <a:rPr lang="pt-BR" dirty="0"/>
              <a:t> de classificação </a:t>
            </a:r>
            <a:r>
              <a:rPr lang="pt-BR" b="1" i="1" dirty="0">
                <a:solidFill>
                  <a:srgbClr val="7030A0"/>
                </a:solidFill>
              </a:rPr>
              <a:t>junto aos dados de treinamento</a:t>
            </a:r>
            <a:r>
              <a:rPr lang="pt-BR" dirty="0"/>
              <a:t>.</a:t>
            </a:r>
          </a:p>
          <a:p>
            <a:r>
              <a:rPr lang="pt-BR" dirty="0"/>
              <a:t>Porém, o classificador cometerá muitos erros para dados inéditos, ou seja, </a:t>
            </a:r>
            <a:r>
              <a:rPr lang="pt-BR" b="1" i="1" dirty="0">
                <a:solidFill>
                  <a:srgbClr val="FF0000"/>
                </a:solidFill>
              </a:rPr>
              <a:t>não irá generalizar bem</a:t>
            </a:r>
            <a:r>
              <a:rPr lang="pt-BR" dirty="0"/>
              <a:t>.</a:t>
            </a:r>
          </a:p>
          <a:p>
            <a:r>
              <a:rPr lang="pt-BR" dirty="0"/>
              <a:t>Nesse caso o classificador apresenta </a:t>
            </a:r>
            <a:r>
              <a:rPr lang="pt-BR" b="1" i="1" dirty="0">
                <a:solidFill>
                  <a:srgbClr val="00B050"/>
                </a:solidFill>
              </a:rPr>
              <a:t>erro de treinamento muito baixo </a:t>
            </a:r>
            <a:r>
              <a:rPr lang="pt-BR" dirty="0"/>
              <a:t>e </a:t>
            </a:r>
            <a:r>
              <a:rPr lang="pt-BR" b="1" i="1" dirty="0">
                <a:solidFill>
                  <a:srgbClr val="FF0000"/>
                </a:solidFill>
              </a:rPr>
              <a:t>erro de</a:t>
            </a:r>
            <a:r>
              <a:rPr lang="pt-BR" dirty="0"/>
              <a:t> </a:t>
            </a:r>
            <a:r>
              <a:rPr lang="pt-BR" b="1" i="1" dirty="0">
                <a:solidFill>
                  <a:srgbClr val="FF0000"/>
                </a:solidFill>
              </a:rPr>
              <a:t>teste muito alto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78247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759121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883783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877775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577699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472951" y="4506280"/>
              <a:ext cx="2087035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58882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BEF97-8057-BF3C-2F34-ADA7F277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E9484A-5217-F82B-E48D-B22A7C6F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239919" cy="3178454"/>
          </a:xfrm>
        </p:spPr>
        <p:txBody>
          <a:bodyPr>
            <a:normAutofit/>
          </a:bodyPr>
          <a:lstStyle/>
          <a:p>
            <a:r>
              <a:rPr lang="pt-BR" dirty="0"/>
              <a:t>Já a última figura mostra o que seria uma boa </a:t>
            </a:r>
            <a:r>
              <a:rPr lang="pt-BR" b="1" i="1" dirty="0"/>
              <a:t>hipótese de classificação</a:t>
            </a:r>
            <a:r>
              <a:rPr lang="pt-BR" dirty="0"/>
              <a:t>.</a:t>
            </a:r>
          </a:p>
          <a:p>
            <a:r>
              <a:rPr lang="pt-BR" dirty="0"/>
              <a:t>O modelo apresenta uma </a:t>
            </a:r>
            <a:r>
              <a:rPr lang="pt-BR" b="1" i="1" dirty="0">
                <a:solidFill>
                  <a:srgbClr val="00B050"/>
                </a:solidFill>
              </a:rPr>
              <a:t>boa relação de compromisso </a:t>
            </a:r>
            <a:r>
              <a:rPr lang="pt-BR" dirty="0"/>
              <a:t>entre a </a:t>
            </a:r>
            <a:r>
              <a:rPr lang="pt-BR" b="1" i="1" dirty="0">
                <a:solidFill>
                  <a:srgbClr val="00B050"/>
                </a:solidFill>
              </a:rPr>
              <a:t>flexibilidade</a:t>
            </a:r>
            <a:r>
              <a:rPr lang="pt-BR" dirty="0"/>
              <a:t> do polinômio e </a:t>
            </a:r>
            <a:r>
              <a:rPr lang="pt-BR" b="1" i="1" dirty="0">
                <a:solidFill>
                  <a:srgbClr val="00B05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r>
              <a:rPr lang="pt-BR" dirty="0"/>
              <a:t>Os erros nos conjuntos de treinamento e de teste seriam </a:t>
            </a:r>
            <a:r>
              <a:rPr lang="pt-BR" b="1" i="1" dirty="0">
                <a:solidFill>
                  <a:srgbClr val="00B050"/>
                </a:solidFill>
              </a:rPr>
              <a:t>baixos e próximos</a:t>
            </a:r>
            <a:r>
              <a:rPr lang="pt-BR" dirty="0"/>
              <a:t>.</a:t>
            </a:r>
          </a:p>
        </p:txBody>
      </p:sp>
      <p:grpSp>
        <p:nvGrpSpPr>
          <p:cNvPr id="4" name="Group 50">
            <a:extLst>
              <a:ext uri="{FF2B5EF4-FFF2-40B4-BE49-F238E27FC236}">
                <a16:creationId xmlns:a16="http://schemas.microsoft.com/office/drawing/2014/main" id="{AAC33CC3-B566-0A22-6D7F-4A7086BDBE56}"/>
              </a:ext>
            </a:extLst>
          </p:cNvPr>
          <p:cNvGrpSpPr/>
          <p:nvPr/>
        </p:nvGrpSpPr>
        <p:grpSpPr>
          <a:xfrm>
            <a:off x="1028041" y="4681990"/>
            <a:ext cx="2614571" cy="2044068"/>
            <a:chOff x="9561094" y="1203158"/>
            <a:chExt cx="2796786" cy="2093874"/>
          </a:xfrm>
        </p:grpSpPr>
        <p:cxnSp>
          <p:nvCxnSpPr>
            <p:cNvPr id="5" name="Straight Connector 51">
              <a:extLst>
                <a:ext uri="{FF2B5EF4-FFF2-40B4-BE49-F238E27FC236}">
                  <a16:creationId xmlns:a16="http://schemas.microsoft.com/office/drawing/2014/main" id="{5D158E3F-ED3F-A0BB-C06B-2CF4EAA4B11D}"/>
                </a:ext>
              </a:extLst>
            </p:cNvPr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2">
              <a:extLst>
                <a:ext uri="{FF2B5EF4-FFF2-40B4-BE49-F238E27FC236}">
                  <a16:creationId xmlns:a16="http://schemas.microsoft.com/office/drawing/2014/main" id="{E14DE293-E665-2737-62F6-D30BF75374C3}"/>
                </a:ext>
              </a:extLst>
            </p:cNvPr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53">
                  <a:extLst>
                    <a:ext uri="{FF2B5EF4-FFF2-40B4-BE49-F238E27FC236}">
                      <a16:creationId xmlns:a16="http://schemas.microsoft.com/office/drawing/2014/main" id="{0F060A46-3CFC-45DB-BB36-1A17B92266A3}"/>
                    </a:ext>
                  </a:extLst>
                </p:cNvPr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54">
                  <a:extLst>
                    <a:ext uri="{FF2B5EF4-FFF2-40B4-BE49-F238E27FC236}">
                      <a16:creationId xmlns:a16="http://schemas.microsoft.com/office/drawing/2014/main" id="{375B5669-21CF-6AC7-003F-C8620D6D016C}"/>
                    </a:ext>
                  </a:extLst>
                </p:cNvPr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55">
              <a:extLst>
                <a:ext uri="{FF2B5EF4-FFF2-40B4-BE49-F238E27FC236}">
                  <a16:creationId xmlns:a16="http://schemas.microsoft.com/office/drawing/2014/main" id="{A584C797-F691-3447-D9AC-BA27AFA91641}"/>
                </a:ext>
              </a:extLst>
            </p:cNvPr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56">
              <a:extLst>
                <a:ext uri="{FF2B5EF4-FFF2-40B4-BE49-F238E27FC236}">
                  <a16:creationId xmlns:a16="http://schemas.microsoft.com/office/drawing/2014/main" id="{7BF53845-9122-66A2-F6EE-F82FE2EA8B35}"/>
                </a:ext>
              </a:extLst>
            </p:cNvPr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57">
              <a:extLst>
                <a:ext uri="{FF2B5EF4-FFF2-40B4-BE49-F238E27FC236}">
                  <a16:creationId xmlns:a16="http://schemas.microsoft.com/office/drawing/2014/main" id="{B986BC97-E4CB-FF24-8B6B-B5E0B58328B4}"/>
                </a:ext>
              </a:extLst>
            </p:cNvPr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58">
              <a:extLst>
                <a:ext uri="{FF2B5EF4-FFF2-40B4-BE49-F238E27FC236}">
                  <a16:creationId xmlns:a16="http://schemas.microsoft.com/office/drawing/2014/main" id="{F93121AB-3E96-4C7B-C0A0-F7366006410B}"/>
                </a:ext>
              </a:extLst>
            </p:cNvPr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59">
              <a:extLst>
                <a:ext uri="{FF2B5EF4-FFF2-40B4-BE49-F238E27FC236}">
                  <a16:creationId xmlns:a16="http://schemas.microsoft.com/office/drawing/2014/main" id="{4A46DC69-8112-7890-D65B-BA227AEC26FF}"/>
                </a:ext>
              </a:extLst>
            </p:cNvPr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60">
              <a:extLst>
                <a:ext uri="{FF2B5EF4-FFF2-40B4-BE49-F238E27FC236}">
                  <a16:creationId xmlns:a16="http://schemas.microsoft.com/office/drawing/2014/main" id="{36B8C64A-B43F-AEF3-8FD9-AF525A799E9C}"/>
                </a:ext>
              </a:extLst>
            </p:cNvPr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61">
              <a:extLst>
                <a:ext uri="{FF2B5EF4-FFF2-40B4-BE49-F238E27FC236}">
                  <a16:creationId xmlns:a16="http://schemas.microsoft.com/office/drawing/2014/main" id="{B74988DE-918E-946B-C74E-7EE0F18DA73C}"/>
                </a:ext>
              </a:extLst>
            </p:cNvPr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62">
              <a:extLst>
                <a:ext uri="{FF2B5EF4-FFF2-40B4-BE49-F238E27FC236}">
                  <a16:creationId xmlns:a16="http://schemas.microsoft.com/office/drawing/2014/main" id="{3BBCBCAF-1C6D-67E9-5A37-C65BFCB949F5}"/>
                </a:ext>
              </a:extLst>
            </p:cNvPr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63">
              <a:extLst>
                <a:ext uri="{FF2B5EF4-FFF2-40B4-BE49-F238E27FC236}">
                  <a16:creationId xmlns:a16="http://schemas.microsoft.com/office/drawing/2014/main" id="{389E0290-6C37-86BF-D7F6-3C3D70AFDC7D}"/>
                </a:ext>
              </a:extLst>
            </p:cNvPr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64">
              <a:extLst>
                <a:ext uri="{FF2B5EF4-FFF2-40B4-BE49-F238E27FC236}">
                  <a16:creationId xmlns:a16="http://schemas.microsoft.com/office/drawing/2014/main" id="{D535C198-4195-86A4-9BF5-A9F6C34A8330}"/>
                </a:ext>
              </a:extLst>
            </p:cNvPr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65">
              <a:extLst>
                <a:ext uri="{FF2B5EF4-FFF2-40B4-BE49-F238E27FC236}">
                  <a16:creationId xmlns:a16="http://schemas.microsoft.com/office/drawing/2014/main" id="{537C7751-3C73-12CA-E37A-9EDC1ECADCF6}"/>
                </a:ext>
              </a:extLst>
            </p:cNvPr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66">
              <a:extLst>
                <a:ext uri="{FF2B5EF4-FFF2-40B4-BE49-F238E27FC236}">
                  <a16:creationId xmlns:a16="http://schemas.microsoft.com/office/drawing/2014/main" id="{DB34B1B3-6E55-71B6-E580-4C356935E253}"/>
                </a:ext>
              </a:extLst>
            </p:cNvPr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67">
              <a:extLst>
                <a:ext uri="{FF2B5EF4-FFF2-40B4-BE49-F238E27FC236}">
                  <a16:creationId xmlns:a16="http://schemas.microsoft.com/office/drawing/2014/main" id="{3DFE5CE7-19B7-8FAA-31BD-24E698D127FF}"/>
                </a:ext>
              </a:extLst>
            </p:cNvPr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68">
              <a:extLst>
                <a:ext uri="{FF2B5EF4-FFF2-40B4-BE49-F238E27FC236}">
                  <a16:creationId xmlns:a16="http://schemas.microsoft.com/office/drawing/2014/main" id="{1A643A25-5F1E-275A-CB13-6A6CBC92A001}"/>
                </a:ext>
              </a:extLst>
            </p:cNvPr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69">
              <a:extLst>
                <a:ext uri="{FF2B5EF4-FFF2-40B4-BE49-F238E27FC236}">
                  <a16:creationId xmlns:a16="http://schemas.microsoft.com/office/drawing/2014/main" id="{C0416F76-8277-57B0-E040-C19C523F65FE}"/>
                </a:ext>
              </a:extLst>
            </p:cNvPr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70">
              <a:extLst>
                <a:ext uri="{FF2B5EF4-FFF2-40B4-BE49-F238E27FC236}">
                  <a16:creationId xmlns:a16="http://schemas.microsoft.com/office/drawing/2014/main" id="{7C84899F-2320-A837-FEAC-8F52DD9FAB36}"/>
                </a:ext>
              </a:extLst>
            </p:cNvPr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F32CECB7-0441-EB09-8AC9-3C163719DBF8}"/>
                </a:ext>
              </a:extLst>
            </p:cNvPr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72">
              <a:extLst>
                <a:ext uri="{FF2B5EF4-FFF2-40B4-BE49-F238E27FC236}">
                  <a16:creationId xmlns:a16="http://schemas.microsoft.com/office/drawing/2014/main" id="{7EF0AB90-663B-4A37-FDD8-BB80E88319AF}"/>
                </a:ext>
              </a:extLst>
            </p:cNvPr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73">
              <a:extLst>
                <a:ext uri="{FF2B5EF4-FFF2-40B4-BE49-F238E27FC236}">
                  <a16:creationId xmlns:a16="http://schemas.microsoft.com/office/drawing/2014/main" id="{9D85D20C-303D-4221-EE0D-41D6B72BFEF8}"/>
                </a:ext>
              </a:extLst>
            </p:cNvPr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74">
              <a:extLst>
                <a:ext uri="{FF2B5EF4-FFF2-40B4-BE49-F238E27FC236}">
                  <a16:creationId xmlns:a16="http://schemas.microsoft.com/office/drawing/2014/main" id="{2CCFC6DF-F3A6-AEE6-C2C1-5CD54E1BC872}"/>
                </a:ext>
              </a:extLst>
            </p:cNvPr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75">
              <a:extLst>
                <a:ext uri="{FF2B5EF4-FFF2-40B4-BE49-F238E27FC236}">
                  <a16:creationId xmlns:a16="http://schemas.microsoft.com/office/drawing/2014/main" id="{013EE84D-BE30-53F5-7D24-58A127BDFB67}"/>
                </a:ext>
              </a:extLst>
            </p:cNvPr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76">
              <a:extLst>
                <a:ext uri="{FF2B5EF4-FFF2-40B4-BE49-F238E27FC236}">
                  <a16:creationId xmlns:a16="http://schemas.microsoft.com/office/drawing/2014/main" id="{16253B35-6000-3165-CC97-2C5695DC707E}"/>
                </a:ext>
              </a:extLst>
            </p:cNvPr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77">
              <a:extLst>
                <a:ext uri="{FF2B5EF4-FFF2-40B4-BE49-F238E27FC236}">
                  <a16:creationId xmlns:a16="http://schemas.microsoft.com/office/drawing/2014/main" id="{AB3C5468-2303-A8E9-77E5-B694CED428CD}"/>
                </a:ext>
              </a:extLst>
            </p:cNvPr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78">
              <a:extLst>
                <a:ext uri="{FF2B5EF4-FFF2-40B4-BE49-F238E27FC236}">
                  <a16:creationId xmlns:a16="http://schemas.microsoft.com/office/drawing/2014/main" id="{55EF7B01-BE33-EAC8-7681-BE6B59C74A73}"/>
                </a:ext>
              </a:extLst>
            </p:cNvPr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79">
              <a:extLst>
                <a:ext uri="{FF2B5EF4-FFF2-40B4-BE49-F238E27FC236}">
                  <a16:creationId xmlns:a16="http://schemas.microsoft.com/office/drawing/2014/main" id="{1110B2D1-9106-F4A3-7E9A-34E2F248B960}"/>
                </a:ext>
              </a:extLst>
            </p:cNvPr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80">
              <a:extLst>
                <a:ext uri="{FF2B5EF4-FFF2-40B4-BE49-F238E27FC236}">
                  <a16:creationId xmlns:a16="http://schemas.microsoft.com/office/drawing/2014/main" id="{DD301770-2322-F6BE-DE66-9DE851362B9C}"/>
                </a:ext>
              </a:extLst>
            </p:cNvPr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81">
              <a:extLst>
                <a:ext uri="{FF2B5EF4-FFF2-40B4-BE49-F238E27FC236}">
                  <a16:creationId xmlns:a16="http://schemas.microsoft.com/office/drawing/2014/main" id="{7374FE26-AFB2-A4DF-C9D1-5CA2F10641E9}"/>
                </a:ext>
              </a:extLst>
            </p:cNvPr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82">
              <a:extLst>
                <a:ext uri="{FF2B5EF4-FFF2-40B4-BE49-F238E27FC236}">
                  <a16:creationId xmlns:a16="http://schemas.microsoft.com/office/drawing/2014/main" id="{17B4E597-92BA-2AFD-C069-2FF24DAFF969}"/>
                </a:ext>
              </a:extLst>
            </p:cNvPr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83">
              <a:extLst>
                <a:ext uri="{FF2B5EF4-FFF2-40B4-BE49-F238E27FC236}">
                  <a16:creationId xmlns:a16="http://schemas.microsoft.com/office/drawing/2014/main" id="{5872DCA0-4C1E-3643-F3A9-D4C092D4F92F}"/>
                </a:ext>
              </a:extLst>
            </p:cNvPr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84">
              <a:extLst>
                <a:ext uri="{FF2B5EF4-FFF2-40B4-BE49-F238E27FC236}">
                  <a16:creationId xmlns:a16="http://schemas.microsoft.com/office/drawing/2014/main" id="{D9C9E530-CF36-2AE3-043A-EC182A9BE775}"/>
                </a:ext>
              </a:extLst>
            </p:cNvPr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85">
              <a:extLst>
                <a:ext uri="{FF2B5EF4-FFF2-40B4-BE49-F238E27FC236}">
                  <a16:creationId xmlns:a16="http://schemas.microsoft.com/office/drawing/2014/main" id="{B54ED1FC-F5DE-D600-FCDF-1ADCF29D45E7}"/>
                </a:ext>
              </a:extLst>
            </p:cNvPr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86">
              <a:extLst>
                <a:ext uri="{FF2B5EF4-FFF2-40B4-BE49-F238E27FC236}">
                  <a16:creationId xmlns:a16="http://schemas.microsoft.com/office/drawing/2014/main" id="{AEEDFEB7-CF7C-4951-7072-A4E2FE403B4A}"/>
                </a:ext>
              </a:extLst>
            </p:cNvPr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87">
              <a:extLst>
                <a:ext uri="{FF2B5EF4-FFF2-40B4-BE49-F238E27FC236}">
                  <a16:creationId xmlns:a16="http://schemas.microsoft.com/office/drawing/2014/main" id="{38017610-9326-8829-14D6-1B23F2706CDD}"/>
                </a:ext>
              </a:extLst>
            </p:cNvPr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88">
              <a:extLst>
                <a:ext uri="{FF2B5EF4-FFF2-40B4-BE49-F238E27FC236}">
                  <a16:creationId xmlns:a16="http://schemas.microsoft.com/office/drawing/2014/main" id="{FFAB20C3-59C4-8273-14C1-C4FCDD73DC04}"/>
                </a:ext>
              </a:extLst>
            </p:cNvPr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89">
              <a:extLst>
                <a:ext uri="{FF2B5EF4-FFF2-40B4-BE49-F238E27FC236}">
                  <a16:creationId xmlns:a16="http://schemas.microsoft.com/office/drawing/2014/main" id="{47C9C92D-7665-03C1-F146-51BC3AA25634}"/>
                </a:ext>
              </a:extLst>
            </p:cNvPr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90">
              <a:extLst>
                <a:ext uri="{FF2B5EF4-FFF2-40B4-BE49-F238E27FC236}">
                  <a16:creationId xmlns:a16="http://schemas.microsoft.com/office/drawing/2014/main" id="{18559765-9AC9-B7DA-08A1-120BB059E5D0}"/>
                </a:ext>
              </a:extLst>
            </p:cNvPr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91">
              <a:extLst>
                <a:ext uri="{FF2B5EF4-FFF2-40B4-BE49-F238E27FC236}">
                  <a16:creationId xmlns:a16="http://schemas.microsoft.com/office/drawing/2014/main" id="{E6EB7F2E-1EC5-56CD-AEA8-0D8712EAE5F7}"/>
                </a:ext>
              </a:extLst>
            </p:cNvPr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92">
              <a:extLst>
                <a:ext uri="{FF2B5EF4-FFF2-40B4-BE49-F238E27FC236}">
                  <a16:creationId xmlns:a16="http://schemas.microsoft.com/office/drawing/2014/main" id="{D53D50BB-56E7-1913-AF5B-45D781C0862A}"/>
                </a:ext>
              </a:extLst>
            </p:cNvPr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93">
              <a:extLst>
                <a:ext uri="{FF2B5EF4-FFF2-40B4-BE49-F238E27FC236}">
                  <a16:creationId xmlns:a16="http://schemas.microsoft.com/office/drawing/2014/main" id="{D9D948A2-7FCE-B2BE-30C2-804E37360574}"/>
                </a:ext>
              </a:extLst>
            </p:cNvPr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94">
              <a:extLst>
                <a:ext uri="{FF2B5EF4-FFF2-40B4-BE49-F238E27FC236}">
                  <a16:creationId xmlns:a16="http://schemas.microsoft.com/office/drawing/2014/main" id="{34EE58C7-425A-3119-6C53-3459D32F01E5}"/>
                </a:ext>
              </a:extLst>
            </p:cNvPr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95">
              <a:extLst>
                <a:ext uri="{FF2B5EF4-FFF2-40B4-BE49-F238E27FC236}">
                  <a16:creationId xmlns:a16="http://schemas.microsoft.com/office/drawing/2014/main" id="{023E38CA-510B-2171-3DCE-8AE48A567302}"/>
                </a:ext>
              </a:extLst>
            </p:cNvPr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0" name="Straight Connector 96">
              <a:extLst>
                <a:ext uri="{FF2B5EF4-FFF2-40B4-BE49-F238E27FC236}">
                  <a16:creationId xmlns:a16="http://schemas.microsoft.com/office/drawing/2014/main" id="{71D7C514-BBC0-3FD5-B491-697DD5A4DC45}"/>
                </a:ext>
              </a:extLst>
            </p:cNvPr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97">
            <a:extLst>
              <a:ext uri="{FF2B5EF4-FFF2-40B4-BE49-F238E27FC236}">
                <a16:creationId xmlns:a16="http://schemas.microsoft.com/office/drawing/2014/main" id="{4428BBD2-C403-E0F2-42F0-FB45BB9BA997}"/>
              </a:ext>
            </a:extLst>
          </p:cNvPr>
          <p:cNvGrpSpPr/>
          <p:nvPr/>
        </p:nvGrpSpPr>
        <p:grpSpPr>
          <a:xfrm>
            <a:off x="4968566" y="4648593"/>
            <a:ext cx="2614572" cy="2075388"/>
            <a:chOff x="15842602" y="1171075"/>
            <a:chExt cx="2796787" cy="2125957"/>
          </a:xfrm>
        </p:grpSpPr>
        <p:cxnSp>
          <p:nvCxnSpPr>
            <p:cNvPr id="52" name="Straight Connector 98">
              <a:extLst>
                <a:ext uri="{FF2B5EF4-FFF2-40B4-BE49-F238E27FC236}">
                  <a16:creationId xmlns:a16="http://schemas.microsoft.com/office/drawing/2014/main" id="{076CFCE5-FE63-5677-E86E-73EC5285FD40}"/>
                </a:ext>
              </a:extLst>
            </p:cNvPr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99">
              <a:extLst>
                <a:ext uri="{FF2B5EF4-FFF2-40B4-BE49-F238E27FC236}">
                  <a16:creationId xmlns:a16="http://schemas.microsoft.com/office/drawing/2014/main" id="{2BCC2FA1-41AE-B5C3-FD4B-D4CDE7932F9D}"/>
                </a:ext>
              </a:extLst>
            </p:cNvPr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100">
                  <a:extLst>
                    <a:ext uri="{FF2B5EF4-FFF2-40B4-BE49-F238E27FC236}">
                      <a16:creationId xmlns:a16="http://schemas.microsoft.com/office/drawing/2014/main" id="{8CC8656C-56D6-CE67-FBE4-C5915D7D9407}"/>
                    </a:ext>
                  </a:extLst>
                </p:cNvPr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101">
                  <a:extLst>
                    <a:ext uri="{FF2B5EF4-FFF2-40B4-BE49-F238E27FC236}">
                      <a16:creationId xmlns:a16="http://schemas.microsoft.com/office/drawing/2014/main" id="{D9819669-1BF1-C232-6D45-A09CB263B947}"/>
                    </a:ext>
                  </a:extLst>
                </p:cNvPr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102">
              <a:extLst>
                <a:ext uri="{FF2B5EF4-FFF2-40B4-BE49-F238E27FC236}">
                  <a16:creationId xmlns:a16="http://schemas.microsoft.com/office/drawing/2014/main" id="{65A7F45A-7658-DFC2-FBF6-1B5CB0AFB028}"/>
                </a:ext>
              </a:extLst>
            </p:cNvPr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103">
              <a:extLst>
                <a:ext uri="{FF2B5EF4-FFF2-40B4-BE49-F238E27FC236}">
                  <a16:creationId xmlns:a16="http://schemas.microsoft.com/office/drawing/2014/main" id="{DCEC7F87-D760-9313-00D0-5B665C02F50A}"/>
                </a:ext>
              </a:extLst>
            </p:cNvPr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04">
              <a:extLst>
                <a:ext uri="{FF2B5EF4-FFF2-40B4-BE49-F238E27FC236}">
                  <a16:creationId xmlns:a16="http://schemas.microsoft.com/office/drawing/2014/main" id="{F75AFDF8-69D0-7351-D0D2-AEA12369AC2E}"/>
                </a:ext>
              </a:extLst>
            </p:cNvPr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5">
              <a:extLst>
                <a:ext uri="{FF2B5EF4-FFF2-40B4-BE49-F238E27FC236}">
                  <a16:creationId xmlns:a16="http://schemas.microsoft.com/office/drawing/2014/main" id="{ADEF85EF-FD15-3FE3-CDE0-2DCBE374B61E}"/>
                </a:ext>
              </a:extLst>
            </p:cNvPr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06">
              <a:extLst>
                <a:ext uri="{FF2B5EF4-FFF2-40B4-BE49-F238E27FC236}">
                  <a16:creationId xmlns:a16="http://schemas.microsoft.com/office/drawing/2014/main" id="{DC65D5A1-E7CE-5E1A-173B-0C5B0D5914C3}"/>
                </a:ext>
              </a:extLst>
            </p:cNvPr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07">
              <a:extLst>
                <a:ext uri="{FF2B5EF4-FFF2-40B4-BE49-F238E27FC236}">
                  <a16:creationId xmlns:a16="http://schemas.microsoft.com/office/drawing/2014/main" id="{A1B536C6-CD1F-55EC-2675-03770F9D35DC}"/>
                </a:ext>
              </a:extLst>
            </p:cNvPr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108">
              <a:extLst>
                <a:ext uri="{FF2B5EF4-FFF2-40B4-BE49-F238E27FC236}">
                  <a16:creationId xmlns:a16="http://schemas.microsoft.com/office/drawing/2014/main" id="{EA2ABC7F-B984-A935-BB00-6F08C9EFD138}"/>
                </a:ext>
              </a:extLst>
            </p:cNvPr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109">
              <a:extLst>
                <a:ext uri="{FF2B5EF4-FFF2-40B4-BE49-F238E27FC236}">
                  <a16:creationId xmlns:a16="http://schemas.microsoft.com/office/drawing/2014/main" id="{7712E67F-A332-285F-F28A-FAFB7A170895}"/>
                </a:ext>
              </a:extLst>
            </p:cNvPr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110">
              <a:extLst>
                <a:ext uri="{FF2B5EF4-FFF2-40B4-BE49-F238E27FC236}">
                  <a16:creationId xmlns:a16="http://schemas.microsoft.com/office/drawing/2014/main" id="{2AFCCE17-69B6-008F-55DF-7A5FA320728A}"/>
                </a:ext>
              </a:extLst>
            </p:cNvPr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111">
              <a:extLst>
                <a:ext uri="{FF2B5EF4-FFF2-40B4-BE49-F238E27FC236}">
                  <a16:creationId xmlns:a16="http://schemas.microsoft.com/office/drawing/2014/main" id="{0C0C7EAB-D7E7-560F-3A01-EE748922BC26}"/>
                </a:ext>
              </a:extLst>
            </p:cNvPr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112">
              <a:extLst>
                <a:ext uri="{FF2B5EF4-FFF2-40B4-BE49-F238E27FC236}">
                  <a16:creationId xmlns:a16="http://schemas.microsoft.com/office/drawing/2014/main" id="{2A0C1295-F74A-E7E9-25E1-52207755007F}"/>
                </a:ext>
              </a:extLst>
            </p:cNvPr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113">
              <a:extLst>
                <a:ext uri="{FF2B5EF4-FFF2-40B4-BE49-F238E27FC236}">
                  <a16:creationId xmlns:a16="http://schemas.microsoft.com/office/drawing/2014/main" id="{6B5DAE17-226C-F3EC-7D47-E6C6B7813201}"/>
                </a:ext>
              </a:extLst>
            </p:cNvPr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114">
              <a:extLst>
                <a:ext uri="{FF2B5EF4-FFF2-40B4-BE49-F238E27FC236}">
                  <a16:creationId xmlns:a16="http://schemas.microsoft.com/office/drawing/2014/main" id="{2A0C0819-E05D-C295-2019-17E52DF38EAF}"/>
                </a:ext>
              </a:extLst>
            </p:cNvPr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115">
              <a:extLst>
                <a:ext uri="{FF2B5EF4-FFF2-40B4-BE49-F238E27FC236}">
                  <a16:creationId xmlns:a16="http://schemas.microsoft.com/office/drawing/2014/main" id="{A07EBBE7-FAF1-2DCF-3EB9-7F352A08F74B}"/>
                </a:ext>
              </a:extLst>
            </p:cNvPr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116">
              <a:extLst>
                <a:ext uri="{FF2B5EF4-FFF2-40B4-BE49-F238E27FC236}">
                  <a16:creationId xmlns:a16="http://schemas.microsoft.com/office/drawing/2014/main" id="{959D43FE-6F7F-939D-F368-C48F5513A276}"/>
                </a:ext>
              </a:extLst>
            </p:cNvPr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117">
              <a:extLst>
                <a:ext uri="{FF2B5EF4-FFF2-40B4-BE49-F238E27FC236}">
                  <a16:creationId xmlns:a16="http://schemas.microsoft.com/office/drawing/2014/main" id="{BEC16CD4-C8DD-E2D4-5B52-6F4260B5F886}"/>
                </a:ext>
              </a:extLst>
            </p:cNvPr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118">
              <a:extLst>
                <a:ext uri="{FF2B5EF4-FFF2-40B4-BE49-F238E27FC236}">
                  <a16:creationId xmlns:a16="http://schemas.microsoft.com/office/drawing/2014/main" id="{A8B3838F-A335-6F61-7750-EFC4F4B9E0F2}"/>
                </a:ext>
              </a:extLst>
            </p:cNvPr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119">
              <a:extLst>
                <a:ext uri="{FF2B5EF4-FFF2-40B4-BE49-F238E27FC236}">
                  <a16:creationId xmlns:a16="http://schemas.microsoft.com/office/drawing/2014/main" id="{8B56B4DB-1022-C26F-6761-105079E1C502}"/>
                </a:ext>
              </a:extLst>
            </p:cNvPr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120">
              <a:extLst>
                <a:ext uri="{FF2B5EF4-FFF2-40B4-BE49-F238E27FC236}">
                  <a16:creationId xmlns:a16="http://schemas.microsoft.com/office/drawing/2014/main" id="{206912F4-DD08-FD0A-9FC3-8B7EF1142AD1}"/>
                </a:ext>
              </a:extLst>
            </p:cNvPr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121">
              <a:extLst>
                <a:ext uri="{FF2B5EF4-FFF2-40B4-BE49-F238E27FC236}">
                  <a16:creationId xmlns:a16="http://schemas.microsoft.com/office/drawing/2014/main" id="{9A38CB3C-0491-8038-F8B5-B9C614B0F1A2}"/>
                </a:ext>
              </a:extLst>
            </p:cNvPr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122">
              <a:extLst>
                <a:ext uri="{FF2B5EF4-FFF2-40B4-BE49-F238E27FC236}">
                  <a16:creationId xmlns:a16="http://schemas.microsoft.com/office/drawing/2014/main" id="{3D8F8A2B-04E1-3188-7E56-CB4A578B3CCC}"/>
                </a:ext>
              </a:extLst>
            </p:cNvPr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123">
              <a:extLst>
                <a:ext uri="{FF2B5EF4-FFF2-40B4-BE49-F238E27FC236}">
                  <a16:creationId xmlns:a16="http://schemas.microsoft.com/office/drawing/2014/main" id="{9AAE01B9-439C-C66E-DA1A-AF81C4BAD274}"/>
                </a:ext>
              </a:extLst>
            </p:cNvPr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124">
              <a:extLst>
                <a:ext uri="{FF2B5EF4-FFF2-40B4-BE49-F238E27FC236}">
                  <a16:creationId xmlns:a16="http://schemas.microsoft.com/office/drawing/2014/main" id="{5DEEF50E-80F2-7E51-F6E7-BF976D4BA971}"/>
                </a:ext>
              </a:extLst>
            </p:cNvPr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125">
              <a:extLst>
                <a:ext uri="{FF2B5EF4-FFF2-40B4-BE49-F238E27FC236}">
                  <a16:creationId xmlns:a16="http://schemas.microsoft.com/office/drawing/2014/main" id="{C87EF8E7-A68A-7CBB-D357-D21A106B8D6B}"/>
                </a:ext>
              </a:extLst>
            </p:cNvPr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126">
              <a:extLst>
                <a:ext uri="{FF2B5EF4-FFF2-40B4-BE49-F238E27FC236}">
                  <a16:creationId xmlns:a16="http://schemas.microsoft.com/office/drawing/2014/main" id="{45F55C5A-4F9D-F940-9AC8-F5E9AE1F934C}"/>
                </a:ext>
              </a:extLst>
            </p:cNvPr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127">
              <a:extLst>
                <a:ext uri="{FF2B5EF4-FFF2-40B4-BE49-F238E27FC236}">
                  <a16:creationId xmlns:a16="http://schemas.microsoft.com/office/drawing/2014/main" id="{A28E2E3D-ED19-5C47-A62E-E5045C2E65A2}"/>
                </a:ext>
              </a:extLst>
            </p:cNvPr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128">
              <a:extLst>
                <a:ext uri="{FF2B5EF4-FFF2-40B4-BE49-F238E27FC236}">
                  <a16:creationId xmlns:a16="http://schemas.microsoft.com/office/drawing/2014/main" id="{84B9A896-00DC-8D1A-CA3F-883FBA492FD5}"/>
                </a:ext>
              </a:extLst>
            </p:cNvPr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129">
              <a:extLst>
                <a:ext uri="{FF2B5EF4-FFF2-40B4-BE49-F238E27FC236}">
                  <a16:creationId xmlns:a16="http://schemas.microsoft.com/office/drawing/2014/main" id="{AAD9F985-049D-999C-9D7E-326741A611B3}"/>
                </a:ext>
              </a:extLst>
            </p:cNvPr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130">
              <a:extLst>
                <a:ext uri="{FF2B5EF4-FFF2-40B4-BE49-F238E27FC236}">
                  <a16:creationId xmlns:a16="http://schemas.microsoft.com/office/drawing/2014/main" id="{4FA26275-88AA-F9CE-3DFC-D451A353847B}"/>
                </a:ext>
              </a:extLst>
            </p:cNvPr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131">
              <a:extLst>
                <a:ext uri="{FF2B5EF4-FFF2-40B4-BE49-F238E27FC236}">
                  <a16:creationId xmlns:a16="http://schemas.microsoft.com/office/drawing/2014/main" id="{67C7676F-9154-2FA2-EAB6-1B1DDA090F7D}"/>
                </a:ext>
              </a:extLst>
            </p:cNvPr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132">
              <a:extLst>
                <a:ext uri="{FF2B5EF4-FFF2-40B4-BE49-F238E27FC236}">
                  <a16:creationId xmlns:a16="http://schemas.microsoft.com/office/drawing/2014/main" id="{F8419B3D-AB8A-FF0F-FD8C-205ED3BA41A8}"/>
                </a:ext>
              </a:extLst>
            </p:cNvPr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133">
              <a:extLst>
                <a:ext uri="{FF2B5EF4-FFF2-40B4-BE49-F238E27FC236}">
                  <a16:creationId xmlns:a16="http://schemas.microsoft.com/office/drawing/2014/main" id="{7D9FD03A-4B75-8C8C-8F60-FBA4730268F8}"/>
                </a:ext>
              </a:extLst>
            </p:cNvPr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134">
              <a:extLst>
                <a:ext uri="{FF2B5EF4-FFF2-40B4-BE49-F238E27FC236}">
                  <a16:creationId xmlns:a16="http://schemas.microsoft.com/office/drawing/2014/main" id="{2B4E5C27-029F-411C-7635-90BCF180B4CA}"/>
                </a:ext>
              </a:extLst>
            </p:cNvPr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135">
              <a:extLst>
                <a:ext uri="{FF2B5EF4-FFF2-40B4-BE49-F238E27FC236}">
                  <a16:creationId xmlns:a16="http://schemas.microsoft.com/office/drawing/2014/main" id="{B515A2F7-D24F-B794-D2EB-91E0CDDB4585}"/>
                </a:ext>
              </a:extLst>
            </p:cNvPr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136">
              <a:extLst>
                <a:ext uri="{FF2B5EF4-FFF2-40B4-BE49-F238E27FC236}">
                  <a16:creationId xmlns:a16="http://schemas.microsoft.com/office/drawing/2014/main" id="{E55D39F9-DD8F-C02A-A2AB-54405C3A336F}"/>
                </a:ext>
              </a:extLst>
            </p:cNvPr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137">
              <a:extLst>
                <a:ext uri="{FF2B5EF4-FFF2-40B4-BE49-F238E27FC236}">
                  <a16:creationId xmlns:a16="http://schemas.microsoft.com/office/drawing/2014/main" id="{A98EEECE-9D61-BEB4-5E1D-997E56E0032C}"/>
                </a:ext>
              </a:extLst>
            </p:cNvPr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138">
              <a:extLst>
                <a:ext uri="{FF2B5EF4-FFF2-40B4-BE49-F238E27FC236}">
                  <a16:creationId xmlns:a16="http://schemas.microsoft.com/office/drawing/2014/main" id="{D3BB0966-D8BF-DB3B-FEA7-2D042605FA71}"/>
                </a:ext>
              </a:extLst>
            </p:cNvPr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139">
              <a:extLst>
                <a:ext uri="{FF2B5EF4-FFF2-40B4-BE49-F238E27FC236}">
                  <a16:creationId xmlns:a16="http://schemas.microsoft.com/office/drawing/2014/main" id="{8A3CDDA7-02C7-DE73-33CF-2102CBFB9A88}"/>
                </a:ext>
              </a:extLst>
            </p:cNvPr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140">
              <a:extLst>
                <a:ext uri="{FF2B5EF4-FFF2-40B4-BE49-F238E27FC236}">
                  <a16:creationId xmlns:a16="http://schemas.microsoft.com/office/drawing/2014/main" id="{0A9F92D7-71C3-A3EC-264A-43A9AF76600B}"/>
                </a:ext>
              </a:extLst>
            </p:cNvPr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141">
              <a:extLst>
                <a:ext uri="{FF2B5EF4-FFF2-40B4-BE49-F238E27FC236}">
                  <a16:creationId xmlns:a16="http://schemas.microsoft.com/office/drawing/2014/main" id="{53B45C06-7FE8-82B1-8830-E10E5B3AA1A9}"/>
                </a:ext>
              </a:extLst>
            </p:cNvPr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142">
              <a:extLst>
                <a:ext uri="{FF2B5EF4-FFF2-40B4-BE49-F238E27FC236}">
                  <a16:creationId xmlns:a16="http://schemas.microsoft.com/office/drawing/2014/main" id="{B5A3DE41-A5D4-6BD0-18BD-565185D9396A}"/>
                </a:ext>
              </a:extLst>
            </p:cNvPr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Freeform 143">
              <a:extLst>
                <a:ext uri="{FF2B5EF4-FFF2-40B4-BE49-F238E27FC236}">
                  <a16:creationId xmlns:a16="http://schemas.microsoft.com/office/drawing/2014/main" id="{B32312AA-D54B-E475-1FF5-5290CFA85F61}"/>
                </a:ext>
              </a:extLst>
            </p:cNvPr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7" name="CaixaDeTexto 146">
            <a:extLst>
              <a:ext uri="{FF2B5EF4-FFF2-40B4-BE49-F238E27FC236}">
                <a16:creationId xmlns:a16="http://schemas.microsoft.com/office/drawing/2014/main" id="{47F5026B-9D46-15C8-D2BC-7C7D85A08717}"/>
              </a:ext>
            </a:extLst>
          </p:cNvPr>
          <p:cNvSpPr txBox="1"/>
          <p:nvPr/>
        </p:nvSpPr>
        <p:spPr>
          <a:xfrm>
            <a:off x="2298188" y="4743111"/>
            <a:ext cx="891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Subajuste</a:t>
            </a: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1D2900C2-AB82-B811-AA58-4352203E2D3A}"/>
              </a:ext>
            </a:extLst>
          </p:cNvPr>
          <p:cNvSpPr txBox="1"/>
          <p:nvPr/>
        </p:nvSpPr>
        <p:spPr>
          <a:xfrm>
            <a:off x="6225723" y="4747151"/>
            <a:ext cx="1043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Sobreajuste</a:t>
            </a:r>
          </a:p>
        </p:txBody>
      </p:sp>
      <p:grpSp>
        <p:nvGrpSpPr>
          <p:cNvPr id="149" name="Agrupar 148">
            <a:extLst>
              <a:ext uri="{FF2B5EF4-FFF2-40B4-BE49-F238E27FC236}">
                <a16:creationId xmlns:a16="http://schemas.microsoft.com/office/drawing/2014/main" id="{B709F5F5-D010-140C-54BC-ECD9C9D3BDAC}"/>
              </a:ext>
            </a:extLst>
          </p:cNvPr>
          <p:cNvGrpSpPr/>
          <p:nvPr/>
        </p:nvGrpSpPr>
        <p:grpSpPr>
          <a:xfrm>
            <a:off x="9002294" y="4497315"/>
            <a:ext cx="3072803" cy="2231772"/>
            <a:chOff x="9487183" y="4506280"/>
            <a:chExt cx="3072803" cy="2231772"/>
          </a:xfrm>
        </p:grpSpPr>
        <p:grpSp>
          <p:nvGrpSpPr>
            <p:cNvPr id="150" name="Group 3">
              <a:extLst>
                <a:ext uri="{FF2B5EF4-FFF2-40B4-BE49-F238E27FC236}">
                  <a16:creationId xmlns:a16="http://schemas.microsoft.com/office/drawing/2014/main" id="{AB792365-752F-4BAA-9C4C-B184E03C398D}"/>
                </a:ext>
              </a:extLst>
            </p:cNvPr>
            <p:cNvGrpSpPr/>
            <p:nvPr/>
          </p:nvGrpSpPr>
          <p:grpSpPr>
            <a:xfrm>
              <a:off x="9487183" y="4678324"/>
              <a:ext cx="2614572" cy="2059728"/>
              <a:chOff x="12672659" y="1187117"/>
              <a:chExt cx="2796787" cy="2109915"/>
            </a:xfrm>
          </p:grpSpPr>
          <p:cxnSp>
            <p:nvCxnSpPr>
              <p:cNvPr id="152" name="Straight Connector 4">
                <a:extLst>
                  <a:ext uri="{FF2B5EF4-FFF2-40B4-BE49-F238E27FC236}">
                    <a16:creationId xmlns:a16="http://schemas.microsoft.com/office/drawing/2014/main" id="{8AEF7EF4-C8E2-9025-0F73-D343985CED93}"/>
                  </a:ext>
                </a:extLst>
              </p:cNvPr>
              <p:cNvCxnSpPr/>
              <p:nvPr/>
            </p:nvCxnSpPr>
            <p:spPr>
              <a:xfrm>
                <a:off x="12835767" y="1351116"/>
                <a:ext cx="0" cy="1945916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5">
                <a:extLst>
                  <a:ext uri="{FF2B5EF4-FFF2-40B4-BE49-F238E27FC236}">
                    <a16:creationId xmlns:a16="http://schemas.microsoft.com/office/drawing/2014/main" id="{D0DB9A6C-C2C3-D1E0-888E-5529087456ED}"/>
                  </a:ext>
                </a:extLst>
              </p:cNvPr>
              <p:cNvCxnSpPr/>
              <p:nvPr/>
            </p:nvCxnSpPr>
            <p:spPr>
              <a:xfrm rot="16200000">
                <a:off x="13909339" y="1922497"/>
                <a:ext cx="0" cy="2473360"/>
              </a:xfrm>
              <a:prstGeom prst="line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6">
                    <a:extLst>
                      <a:ext uri="{FF2B5EF4-FFF2-40B4-BE49-F238E27FC236}">
                        <a16:creationId xmlns:a16="http://schemas.microsoft.com/office/drawing/2014/main" id="{9226C786-A614-1FFF-E435-EF9EE0E3BDB5}"/>
                      </a:ext>
                    </a:extLst>
                  </p:cNvPr>
                  <p:cNvSpPr txBox="1"/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35767" y="1187117"/>
                    <a:ext cx="380827" cy="257896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3953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7">
                    <a:extLst>
                      <a:ext uri="{FF2B5EF4-FFF2-40B4-BE49-F238E27FC236}">
                        <a16:creationId xmlns:a16="http://schemas.microsoft.com/office/drawing/2014/main" id="{A7AE877B-7096-7D6A-52D9-0821CEEA5501}"/>
                      </a:ext>
                    </a:extLst>
                  </p:cNvPr>
                  <p:cNvSpPr txBox="1"/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088619" y="3030229"/>
                    <a:ext cx="380827" cy="257896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428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6" name="Oval 8">
                <a:extLst>
                  <a:ext uri="{FF2B5EF4-FFF2-40B4-BE49-F238E27FC236}">
                    <a16:creationId xmlns:a16="http://schemas.microsoft.com/office/drawing/2014/main" id="{33E38761-B1F8-28E0-C42E-B9D122E3DDEF}"/>
                  </a:ext>
                </a:extLst>
              </p:cNvPr>
              <p:cNvSpPr/>
              <p:nvPr/>
            </p:nvSpPr>
            <p:spPr>
              <a:xfrm>
                <a:off x="13553334" y="191564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7" name="Oval 9">
                <a:extLst>
                  <a:ext uri="{FF2B5EF4-FFF2-40B4-BE49-F238E27FC236}">
                    <a16:creationId xmlns:a16="http://schemas.microsoft.com/office/drawing/2014/main" id="{E60899A5-5DA9-D7A1-35C6-C0FE827771E8}"/>
                  </a:ext>
                </a:extLst>
              </p:cNvPr>
              <p:cNvSpPr/>
              <p:nvPr/>
            </p:nvSpPr>
            <p:spPr>
              <a:xfrm>
                <a:off x="13561681" y="212621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8" name="Oval 10">
                <a:extLst>
                  <a:ext uri="{FF2B5EF4-FFF2-40B4-BE49-F238E27FC236}">
                    <a16:creationId xmlns:a16="http://schemas.microsoft.com/office/drawing/2014/main" id="{4D02DCA5-B9D9-ADA8-0657-7E822EFBD9E6}"/>
                  </a:ext>
                </a:extLst>
              </p:cNvPr>
              <p:cNvSpPr/>
              <p:nvPr/>
            </p:nvSpPr>
            <p:spPr>
              <a:xfrm>
                <a:off x="13295320" y="20544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9" name="Oval 11">
                <a:extLst>
                  <a:ext uri="{FF2B5EF4-FFF2-40B4-BE49-F238E27FC236}">
                    <a16:creationId xmlns:a16="http://schemas.microsoft.com/office/drawing/2014/main" id="{BA4C184D-6569-B044-163D-A6248645074A}"/>
                  </a:ext>
                </a:extLst>
              </p:cNvPr>
              <p:cNvSpPr/>
              <p:nvPr/>
            </p:nvSpPr>
            <p:spPr>
              <a:xfrm>
                <a:off x="13414187" y="22911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0" name="Oval 12">
                <a:extLst>
                  <a:ext uri="{FF2B5EF4-FFF2-40B4-BE49-F238E27FC236}">
                    <a16:creationId xmlns:a16="http://schemas.microsoft.com/office/drawing/2014/main" id="{CE3E37AE-2361-A2C9-9B2E-539168A7485A}"/>
                  </a:ext>
                </a:extLst>
              </p:cNvPr>
              <p:cNvSpPr/>
              <p:nvPr/>
            </p:nvSpPr>
            <p:spPr>
              <a:xfrm>
                <a:off x="13816131" y="2031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1" name="Oval 13">
                <a:extLst>
                  <a:ext uri="{FF2B5EF4-FFF2-40B4-BE49-F238E27FC236}">
                    <a16:creationId xmlns:a16="http://schemas.microsoft.com/office/drawing/2014/main" id="{A1A824E5-D887-DE7B-96A8-350B2E5EC90E}"/>
                  </a:ext>
                </a:extLst>
              </p:cNvPr>
              <p:cNvSpPr/>
              <p:nvPr/>
            </p:nvSpPr>
            <p:spPr>
              <a:xfrm>
                <a:off x="13839512" y="183166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2" name="Oval 14">
                <a:extLst>
                  <a:ext uri="{FF2B5EF4-FFF2-40B4-BE49-F238E27FC236}">
                    <a16:creationId xmlns:a16="http://schemas.microsoft.com/office/drawing/2014/main" id="{79AF25B6-5BAB-77F1-3BA4-38D16A85E1BB}"/>
                  </a:ext>
                </a:extLst>
              </p:cNvPr>
              <p:cNvSpPr/>
              <p:nvPr/>
            </p:nvSpPr>
            <p:spPr>
              <a:xfrm>
                <a:off x="14066354" y="195588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3" name="Oval 15">
                <a:extLst>
                  <a:ext uri="{FF2B5EF4-FFF2-40B4-BE49-F238E27FC236}">
                    <a16:creationId xmlns:a16="http://schemas.microsoft.com/office/drawing/2014/main" id="{E35BE1B7-BEDC-43DD-5F47-C47BEBF516EE}"/>
                  </a:ext>
                </a:extLst>
              </p:cNvPr>
              <p:cNvSpPr/>
              <p:nvPr/>
            </p:nvSpPr>
            <p:spPr>
              <a:xfrm>
                <a:off x="13829460" y="22319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4" name="Oval 16">
                <a:extLst>
                  <a:ext uri="{FF2B5EF4-FFF2-40B4-BE49-F238E27FC236}">
                    <a16:creationId xmlns:a16="http://schemas.microsoft.com/office/drawing/2014/main" id="{477E1B4C-E42D-4763-10F9-3E0F9496FE6B}"/>
                  </a:ext>
                </a:extLst>
              </p:cNvPr>
              <p:cNvSpPr/>
              <p:nvPr/>
            </p:nvSpPr>
            <p:spPr>
              <a:xfrm>
                <a:off x="13345007" y="184010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5" name="Oval 17">
                <a:extLst>
                  <a:ext uri="{FF2B5EF4-FFF2-40B4-BE49-F238E27FC236}">
                    <a16:creationId xmlns:a16="http://schemas.microsoft.com/office/drawing/2014/main" id="{81C69D5A-11B3-C872-0341-EF4ED5FE1ED0}"/>
                  </a:ext>
                </a:extLst>
              </p:cNvPr>
              <p:cNvSpPr/>
              <p:nvPr/>
            </p:nvSpPr>
            <p:spPr>
              <a:xfrm>
                <a:off x="13909339" y="16372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6" name="Oval 18">
                <a:extLst>
                  <a:ext uri="{FF2B5EF4-FFF2-40B4-BE49-F238E27FC236}">
                    <a16:creationId xmlns:a16="http://schemas.microsoft.com/office/drawing/2014/main" id="{24B9C5FC-2A2E-A993-B176-99CC6CEE56A9}"/>
                  </a:ext>
                </a:extLst>
              </p:cNvPr>
              <p:cNvSpPr/>
              <p:nvPr/>
            </p:nvSpPr>
            <p:spPr>
              <a:xfrm>
                <a:off x="13669702" y="2431458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7" name="Oval 19">
                <a:extLst>
                  <a:ext uri="{FF2B5EF4-FFF2-40B4-BE49-F238E27FC236}">
                    <a16:creationId xmlns:a16="http://schemas.microsoft.com/office/drawing/2014/main" id="{E8B38059-E292-EA8F-2239-F0B95C55540A}"/>
                  </a:ext>
                </a:extLst>
              </p:cNvPr>
              <p:cNvSpPr/>
              <p:nvPr/>
            </p:nvSpPr>
            <p:spPr>
              <a:xfrm>
                <a:off x="14059696" y="214175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8" name="Oval 20">
                <a:extLst>
                  <a:ext uri="{FF2B5EF4-FFF2-40B4-BE49-F238E27FC236}">
                    <a16:creationId xmlns:a16="http://schemas.microsoft.com/office/drawing/2014/main" id="{C3121AB0-BF07-7F05-E180-11010A5FB0E3}"/>
                  </a:ext>
                </a:extLst>
              </p:cNvPr>
              <p:cNvSpPr/>
              <p:nvPr/>
            </p:nvSpPr>
            <p:spPr>
              <a:xfrm>
                <a:off x="14308370" y="219052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9" name="Oval 21">
                <a:extLst>
                  <a:ext uri="{FF2B5EF4-FFF2-40B4-BE49-F238E27FC236}">
                    <a16:creationId xmlns:a16="http://schemas.microsoft.com/office/drawing/2014/main" id="{092A8682-0FEF-BD8D-9E42-F775EC0F7A63}"/>
                  </a:ext>
                </a:extLst>
              </p:cNvPr>
              <p:cNvSpPr/>
              <p:nvPr/>
            </p:nvSpPr>
            <p:spPr>
              <a:xfrm>
                <a:off x="14507886" y="1803595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0" name="Oval 22">
                <a:extLst>
                  <a:ext uri="{FF2B5EF4-FFF2-40B4-BE49-F238E27FC236}">
                    <a16:creationId xmlns:a16="http://schemas.microsoft.com/office/drawing/2014/main" id="{B28CEF66-621F-8E66-A286-4FDC907ACA55}"/>
                  </a:ext>
                </a:extLst>
              </p:cNvPr>
              <p:cNvSpPr/>
              <p:nvPr/>
            </p:nvSpPr>
            <p:spPr>
              <a:xfrm>
                <a:off x="13674403" y="16889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1" name="Oval 23">
                <a:extLst>
                  <a:ext uri="{FF2B5EF4-FFF2-40B4-BE49-F238E27FC236}">
                    <a16:creationId xmlns:a16="http://schemas.microsoft.com/office/drawing/2014/main" id="{A100062C-D2DA-A3B9-45AB-2D7D32B3896F}"/>
                  </a:ext>
                </a:extLst>
              </p:cNvPr>
              <p:cNvSpPr/>
              <p:nvPr/>
            </p:nvSpPr>
            <p:spPr>
              <a:xfrm>
                <a:off x="14616909" y="237306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2" name="Oval 24">
                <a:extLst>
                  <a:ext uri="{FF2B5EF4-FFF2-40B4-BE49-F238E27FC236}">
                    <a16:creationId xmlns:a16="http://schemas.microsoft.com/office/drawing/2014/main" id="{E2FB1A37-7AFD-300E-35A7-44A5D09A3977}"/>
                  </a:ext>
                </a:extLst>
              </p:cNvPr>
              <p:cNvSpPr/>
              <p:nvPr/>
            </p:nvSpPr>
            <p:spPr>
              <a:xfrm>
                <a:off x="14276702" y="239274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3" name="Oval 25">
                <a:extLst>
                  <a:ext uri="{FF2B5EF4-FFF2-40B4-BE49-F238E27FC236}">
                    <a16:creationId xmlns:a16="http://schemas.microsoft.com/office/drawing/2014/main" id="{B154C988-DF0C-AB44-22FB-79B0AC600080}"/>
                  </a:ext>
                </a:extLst>
              </p:cNvPr>
              <p:cNvSpPr/>
              <p:nvPr/>
            </p:nvSpPr>
            <p:spPr>
              <a:xfrm>
                <a:off x="14101561" y="1737997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4" name="Oval 26">
                <a:extLst>
                  <a:ext uri="{FF2B5EF4-FFF2-40B4-BE49-F238E27FC236}">
                    <a16:creationId xmlns:a16="http://schemas.microsoft.com/office/drawing/2014/main" id="{9909C57C-258A-326C-08BF-2E2A82D6E9FE}"/>
                  </a:ext>
                </a:extLst>
              </p:cNvPr>
              <p:cNvSpPr/>
              <p:nvPr/>
            </p:nvSpPr>
            <p:spPr>
              <a:xfrm>
                <a:off x="14078959" y="2527686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5" name="Oval 27">
                <a:extLst>
                  <a:ext uri="{FF2B5EF4-FFF2-40B4-BE49-F238E27FC236}">
                    <a16:creationId xmlns:a16="http://schemas.microsoft.com/office/drawing/2014/main" id="{1D4BF54C-F15F-A28D-D7D4-A00791203673}"/>
                  </a:ext>
                </a:extLst>
              </p:cNvPr>
              <p:cNvSpPr/>
              <p:nvPr/>
            </p:nvSpPr>
            <p:spPr>
              <a:xfrm>
                <a:off x="14308370" y="1920633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6" name="Multiply 28">
                <a:extLst>
                  <a:ext uri="{FF2B5EF4-FFF2-40B4-BE49-F238E27FC236}">
                    <a16:creationId xmlns:a16="http://schemas.microsoft.com/office/drawing/2014/main" id="{3F6656AB-9290-5B48-AE96-C07D85094FA7}"/>
                  </a:ext>
                </a:extLst>
              </p:cNvPr>
              <p:cNvSpPr/>
              <p:nvPr/>
            </p:nvSpPr>
            <p:spPr>
              <a:xfrm>
                <a:off x="13999936" y="23047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7" name="Multiply 29">
                <a:extLst>
                  <a:ext uri="{FF2B5EF4-FFF2-40B4-BE49-F238E27FC236}">
                    <a16:creationId xmlns:a16="http://schemas.microsoft.com/office/drawing/2014/main" id="{FD60D1F2-561E-933B-C090-5712EE246864}"/>
                  </a:ext>
                </a:extLst>
              </p:cNvPr>
              <p:cNvSpPr/>
              <p:nvPr/>
            </p:nvSpPr>
            <p:spPr>
              <a:xfrm>
                <a:off x="13211391" y="143837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8" name="Multiply 30">
                <a:extLst>
                  <a:ext uri="{FF2B5EF4-FFF2-40B4-BE49-F238E27FC236}">
                    <a16:creationId xmlns:a16="http://schemas.microsoft.com/office/drawing/2014/main" id="{A7FFB01D-4D6B-3562-0A6F-0539E574A6B7}"/>
                  </a:ext>
                </a:extLst>
              </p:cNvPr>
              <p:cNvSpPr/>
              <p:nvPr/>
            </p:nvSpPr>
            <p:spPr>
              <a:xfrm>
                <a:off x="13083425" y="1686810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9" name="Multiply 31">
                <a:extLst>
                  <a:ext uri="{FF2B5EF4-FFF2-40B4-BE49-F238E27FC236}">
                    <a16:creationId xmlns:a16="http://schemas.microsoft.com/office/drawing/2014/main" id="{B463B717-F694-E44E-A842-9B7E0713F9EA}"/>
                  </a:ext>
                </a:extLst>
              </p:cNvPr>
              <p:cNvSpPr/>
              <p:nvPr/>
            </p:nvSpPr>
            <p:spPr>
              <a:xfrm>
                <a:off x="12887780" y="15429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0" name="Multiply 32">
                <a:extLst>
                  <a:ext uri="{FF2B5EF4-FFF2-40B4-BE49-F238E27FC236}">
                    <a16:creationId xmlns:a16="http://schemas.microsoft.com/office/drawing/2014/main" id="{87718451-5827-F63D-27F8-A6720EB38ABB}"/>
                  </a:ext>
                </a:extLst>
              </p:cNvPr>
              <p:cNvSpPr/>
              <p:nvPr/>
            </p:nvSpPr>
            <p:spPr>
              <a:xfrm>
                <a:off x="12864580" y="1870611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1" name="Multiply 33">
                <a:extLst>
                  <a:ext uri="{FF2B5EF4-FFF2-40B4-BE49-F238E27FC236}">
                    <a16:creationId xmlns:a16="http://schemas.microsoft.com/office/drawing/2014/main" id="{682562FC-827C-1765-A5CB-D2910EA9AA48}"/>
                  </a:ext>
                </a:extLst>
              </p:cNvPr>
              <p:cNvSpPr/>
              <p:nvPr/>
            </p:nvSpPr>
            <p:spPr>
              <a:xfrm>
                <a:off x="14518766" y="21565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2" name="Multiply 34">
                <a:extLst>
                  <a:ext uri="{FF2B5EF4-FFF2-40B4-BE49-F238E27FC236}">
                    <a16:creationId xmlns:a16="http://schemas.microsoft.com/office/drawing/2014/main" id="{0B3FC1BB-6DF3-E297-1012-3C706C263B09}"/>
                  </a:ext>
                </a:extLst>
              </p:cNvPr>
              <p:cNvSpPr/>
              <p:nvPr/>
            </p:nvSpPr>
            <p:spPr>
              <a:xfrm>
                <a:off x="12953812" y="20885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3" name="Oval 35">
                <a:extLst>
                  <a:ext uri="{FF2B5EF4-FFF2-40B4-BE49-F238E27FC236}">
                    <a16:creationId xmlns:a16="http://schemas.microsoft.com/office/drawing/2014/main" id="{54C8198E-A0CF-7980-66D9-E4561D57ECC0}"/>
                  </a:ext>
                </a:extLst>
              </p:cNvPr>
              <p:cNvSpPr/>
              <p:nvPr/>
            </p:nvSpPr>
            <p:spPr>
              <a:xfrm>
                <a:off x="14283730" y="170687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4" name="Oval 36">
                <a:extLst>
                  <a:ext uri="{FF2B5EF4-FFF2-40B4-BE49-F238E27FC236}">
                    <a16:creationId xmlns:a16="http://schemas.microsoft.com/office/drawing/2014/main" id="{7CC9821A-184B-A2E3-A34E-FB92FCCAD3FE}"/>
                  </a:ext>
                </a:extLst>
              </p:cNvPr>
              <p:cNvSpPr/>
              <p:nvPr/>
            </p:nvSpPr>
            <p:spPr>
              <a:xfrm>
                <a:off x="14410280" y="253586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D2E9CE2F-7685-B870-D89C-172B0EF21E42}"/>
                  </a:ext>
                </a:extLst>
              </p:cNvPr>
              <p:cNvSpPr/>
              <p:nvPr/>
            </p:nvSpPr>
            <p:spPr>
              <a:xfrm>
                <a:off x="14491843" y="2017611"/>
                <a:ext cx="159758" cy="125690"/>
              </a:xfrm>
              <a:prstGeom prst="ellipse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6" name="Multiply 38">
                <a:extLst>
                  <a:ext uri="{FF2B5EF4-FFF2-40B4-BE49-F238E27FC236}">
                    <a16:creationId xmlns:a16="http://schemas.microsoft.com/office/drawing/2014/main" id="{2B52FB2F-6FEB-ECA5-0307-0B3A7EB6509D}"/>
                  </a:ext>
                </a:extLst>
              </p:cNvPr>
              <p:cNvSpPr/>
              <p:nvPr/>
            </p:nvSpPr>
            <p:spPr>
              <a:xfrm>
                <a:off x="13078193" y="2308612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7" name="Multiply 39">
                <a:extLst>
                  <a:ext uri="{FF2B5EF4-FFF2-40B4-BE49-F238E27FC236}">
                    <a16:creationId xmlns:a16="http://schemas.microsoft.com/office/drawing/2014/main" id="{9B99DD54-32A0-38E7-0880-C4EB290C4DDF}"/>
                  </a:ext>
                </a:extLst>
              </p:cNvPr>
              <p:cNvSpPr/>
              <p:nvPr/>
            </p:nvSpPr>
            <p:spPr>
              <a:xfrm>
                <a:off x="13323864" y="251961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8" name="Multiply 40">
                <a:extLst>
                  <a:ext uri="{FF2B5EF4-FFF2-40B4-BE49-F238E27FC236}">
                    <a16:creationId xmlns:a16="http://schemas.microsoft.com/office/drawing/2014/main" id="{F280C803-EB38-1705-8398-9746F2851489}"/>
                  </a:ext>
                </a:extLst>
              </p:cNvPr>
              <p:cNvSpPr/>
              <p:nvPr/>
            </p:nvSpPr>
            <p:spPr>
              <a:xfrm>
                <a:off x="13749168" y="2693328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9" name="Multiply 41">
                <a:extLst>
                  <a:ext uri="{FF2B5EF4-FFF2-40B4-BE49-F238E27FC236}">
                    <a16:creationId xmlns:a16="http://schemas.microsoft.com/office/drawing/2014/main" id="{E08C1E28-5A7D-FE74-1118-F92C672167B5}"/>
                  </a:ext>
                </a:extLst>
              </p:cNvPr>
              <p:cNvSpPr/>
              <p:nvPr/>
            </p:nvSpPr>
            <p:spPr>
              <a:xfrm>
                <a:off x="13507181" y="2672807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0" name="Multiply 42">
                <a:extLst>
                  <a:ext uri="{FF2B5EF4-FFF2-40B4-BE49-F238E27FC236}">
                    <a16:creationId xmlns:a16="http://schemas.microsoft.com/office/drawing/2014/main" id="{31AA7847-F217-38A0-E85F-29B3CD387758}"/>
                  </a:ext>
                </a:extLst>
              </p:cNvPr>
              <p:cNvSpPr/>
              <p:nvPr/>
            </p:nvSpPr>
            <p:spPr>
              <a:xfrm>
                <a:off x="12998875" y="249020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1" name="Multiply 43">
                <a:extLst>
                  <a:ext uri="{FF2B5EF4-FFF2-40B4-BE49-F238E27FC236}">
                    <a16:creationId xmlns:a16="http://schemas.microsoft.com/office/drawing/2014/main" id="{7F009730-A0AB-D1BD-DB01-C8E1C29E5FEE}"/>
                  </a:ext>
                </a:extLst>
              </p:cNvPr>
              <p:cNvSpPr/>
              <p:nvPr/>
            </p:nvSpPr>
            <p:spPr>
              <a:xfrm>
                <a:off x="14136782" y="274991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2" name="Multiply 44">
                <a:extLst>
                  <a:ext uri="{FF2B5EF4-FFF2-40B4-BE49-F238E27FC236}">
                    <a16:creationId xmlns:a16="http://schemas.microsoft.com/office/drawing/2014/main" id="{4B29034B-900A-E1B2-D1FF-AE1BF9AF13E7}"/>
                  </a:ext>
                </a:extLst>
              </p:cNvPr>
              <p:cNvSpPr/>
              <p:nvPr/>
            </p:nvSpPr>
            <p:spPr>
              <a:xfrm>
                <a:off x="14476369" y="2721324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3" name="Multiply 45">
                <a:extLst>
                  <a:ext uri="{FF2B5EF4-FFF2-40B4-BE49-F238E27FC236}">
                    <a16:creationId xmlns:a16="http://schemas.microsoft.com/office/drawing/2014/main" id="{B41E03E0-6F3E-007D-CB4E-5CBC0B3D7B26}"/>
                  </a:ext>
                </a:extLst>
              </p:cNvPr>
              <p:cNvSpPr/>
              <p:nvPr/>
            </p:nvSpPr>
            <p:spPr>
              <a:xfrm>
                <a:off x="13134348" y="275636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4" name="Multiply 46">
                <a:extLst>
                  <a:ext uri="{FF2B5EF4-FFF2-40B4-BE49-F238E27FC236}">
                    <a16:creationId xmlns:a16="http://schemas.microsoft.com/office/drawing/2014/main" id="{6352AA55-D841-6E0D-119F-8443FCF9F3FA}"/>
                  </a:ext>
                </a:extLst>
              </p:cNvPr>
              <p:cNvSpPr/>
              <p:nvPr/>
            </p:nvSpPr>
            <p:spPr>
              <a:xfrm>
                <a:off x="13496384" y="2892653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5" name="Multiply 47">
                <a:extLst>
                  <a:ext uri="{FF2B5EF4-FFF2-40B4-BE49-F238E27FC236}">
                    <a16:creationId xmlns:a16="http://schemas.microsoft.com/office/drawing/2014/main" id="{AD5ECDEC-E8D9-0B0D-2AE3-C179D39008EB}"/>
                  </a:ext>
                </a:extLst>
              </p:cNvPr>
              <p:cNvSpPr/>
              <p:nvPr/>
            </p:nvSpPr>
            <p:spPr>
              <a:xfrm>
                <a:off x="12841249" y="2292189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6" name="Multiply 48">
                <a:extLst>
                  <a:ext uri="{FF2B5EF4-FFF2-40B4-BE49-F238E27FC236}">
                    <a16:creationId xmlns:a16="http://schemas.microsoft.com/office/drawing/2014/main" id="{5865E19B-52B0-4231-CC53-6A279EFF6831}"/>
                  </a:ext>
                </a:extLst>
              </p:cNvPr>
              <p:cNvSpPr/>
              <p:nvPr/>
            </p:nvSpPr>
            <p:spPr>
              <a:xfrm>
                <a:off x="13871464" y="2873205"/>
                <a:ext cx="255613" cy="201104"/>
              </a:xfrm>
              <a:prstGeom prst="mathMultiply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7" name="Freeform 49">
                <a:extLst>
                  <a:ext uri="{FF2B5EF4-FFF2-40B4-BE49-F238E27FC236}">
                    <a16:creationId xmlns:a16="http://schemas.microsoft.com/office/drawing/2014/main" id="{0F4C3783-F2F8-74AF-47CE-AEBAA9AA9B83}"/>
                  </a:ext>
                </a:extLst>
              </p:cNvPr>
              <p:cNvSpPr/>
              <p:nvPr/>
            </p:nvSpPr>
            <p:spPr>
              <a:xfrm>
                <a:off x="13195406" y="1351116"/>
                <a:ext cx="1903847" cy="1403682"/>
              </a:xfrm>
              <a:custGeom>
                <a:avLst/>
                <a:gdLst>
                  <a:gd name="connsiteX0" fmla="*/ 532941 w 2034195"/>
                  <a:gd name="connsiteY0" fmla="*/ 0 h 1853444"/>
                  <a:gd name="connsiteX1" fmla="*/ 14326 w 2034195"/>
                  <a:gd name="connsiteY1" fmla="*/ 1105469 h 1853444"/>
                  <a:gd name="connsiteX2" fmla="*/ 1037908 w 2034195"/>
                  <a:gd name="connsiteY2" fmla="*/ 1842448 h 1853444"/>
                  <a:gd name="connsiteX3" fmla="*/ 2034195 w 2034195"/>
                  <a:gd name="connsiteY3" fmla="*/ 1501254 h 185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34195" h="1853444">
                    <a:moveTo>
                      <a:pt x="532941" y="0"/>
                    </a:moveTo>
                    <a:cubicBezTo>
                      <a:pt x="231553" y="399197"/>
                      <a:pt x="-69835" y="798394"/>
                      <a:pt x="14326" y="1105469"/>
                    </a:cubicBezTo>
                    <a:cubicBezTo>
                      <a:pt x="98487" y="1412544"/>
                      <a:pt x="701263" y="1776484"/>
                      <a:pt x="1037908" y="1842448"/>
                    </a:cubicBezTo>
                    <a:cubicBezTo>
                      <a:pt x="1374553" y="1908412"/>
                      <a:pt x="1679353" y="1662752"/>
                      <a:pt x="2034195" y="1501254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51" name="Retângulo 150">
              <a:extLst>
                <a:ext uri="{FF2B5EF4-FFF2-40B4-BE49-F238E27FC236}">
                  <a16:creationId xmlns:a16="http://schemas.microsoft.com/office/drawing/2014/main" id="{F412AD0E-B6FE-48A9-2E60-A151396B0E54}"/>
                </a:ext>
              </a:extLst>
            </p:cNvPr>
            <p:cNvSpPr/>
            <p:nvPr/>
          </p:nvSpPr>
          <p:spPr>
            <a:xfrm>
              <a:off x="10563386" y="4506280"/>
              <a:ext cx="19966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Relação de compromisso entre flexibilidade </a:t>
              </a:r>
              <a:r>
                <a:rPr lang="pt-BR" sz="1200" dirty="0">
                  <a:solidFill>
                    <a:srgbClr val="000000"/>
                  </a:solidFill>
                  <a:latin typeface="Calibri" panose="020F0502020204030204" pitchFamily="34" charset="0"/>
                </a:rPr>
                <a:t>e </a:t>
              </a:r>
              <a:r>
                <a:rPr lang="pt-BR" sz="1200" dirty="0">
                  <a:solidFill>
                    <a:srgbClr val="000000"/>
                  </a:solidFill>
                  <a:latin typeface="Calibri-Bold"/>
                </a:rPr>
                <a:t>capacidade de generalização.</a:t>
              </a:r>
              <a:endParaRPr lang="pt-BR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305372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não conhecemos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melhor ordem para o polinômio</a:t>
                </a:r>
                <a:r>
                  <a:rPr lang="pt-BR" dirty="0"/>
                  <a:t>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podemos usar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técnicas de validação cruzada</a:t>
                </a:r>
                <a:r>
                  <a:rPr lang="pt-BR" dirty="0">
                    <a:solidFill>
                      <a:schemeClr val="accent2"/>
                    </a:solidFill>
                  </a:rPr>
                  <a:t> </a:t>
                </a:r>
                <a:r>
                  <a:rPr lang="pt-BR" dirty="0"/>
                  <a:t>(e.g., </a:t>
                </a:r>
                <a:r>
                  <a:rPr lang="pt-BR" i="1" dirty="0" err="1"/>
                  <a:t>holdout</a:t>
                </a:r>
                <a:r>
                  <a:rPr lang="pt-BR" dirty="0"/>
                  <a:t> ou </a:t>
                </a:r>
                <a:r>
                  <a:rPr lang="pt-BR" i="1" dirty="0"/>
                  <a:t>k-</a:t>
                </a:r>
                <a:r>
                  <a:rPr lang="pt-BR" i="1" dirty="0" err="1"/>
                  <a:t>fold</a:t>
                </a:r>
                <a:r>
                  <a:rPr lang="pt-BR" i="1" dirty="0"/>
                  <a:t>)</a:t>
                </a:r>
                <a:r>
                  <a:rPr lang="pt-BR" dirty="0"/>
                  <a:t> para encontra-lo.</a:t>
                </a:r>
              </a:p>
              <a:p>
                <a:r>
                  <a:rPr lang="pt-BR" dirty="0"/>
                  <a:t>Esses técnicas nos auxiliam a encontrar um polinômio que apresente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relação de compromisso entre flexibilidade e capacidade de generalização</a:t>
                </a:r>
                <a:r>
                  <a:rPr lang="pt-BR" dirty="0"/>
                  <a:t>, evitando assim os dois problemas.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965B5D-719E-23AA-7D7E-5C2AA6EB73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8722" y="1825625"/>
                <a:ext cx="6069204" cy="5032376"/>
              </a:xfrm>
              <a:blipFill>
                <a:blip r:embed="rId2"/>
                <a:stretch>
                  <a:fillRect l="-1807" t="-1937" r="-3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Cross-Validation: K Fold vs Monte Carlo | by Rebecca Patro | Towards Data  Science">
            <a:extLst>
              <a:ext uri="{FF2B5EF4-FFF2-40B4-BE49-F238E27FC236}">
                <a16:creationId xmlns:a16="http://schemas.microsoft.com/office/drawing/2014/main" id="{59ABA5C6-BECA-6DCB-AB07-53EEA099B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13" y="2723102"/>
            <a:ext cx="5555024" cy="2490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CA56-BDFD-05E1-4E35-83187109EF30}"/>
              </a:ext>
            </a:extLst>
          </p:cNvPr>
          <p:cNvSpPr txBox="1"/>
          <p:nvPr/>
        </p:nvSpPr>
        <p:spPr>
          <a:xfrm>
            <a:off x="838200" y="2133190"/>
            <a:ext cx="3211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i="1" dirty="0"/>
              <a:t>k-</a:t>
            </a:r>
            <a:r>
              <a:rPr lang="pt-BR" sz="2400" b="1" i="1" dirty="0" err="1"/>
              <a:t>fold</a:t>
            </a:r>
            <a:endParaRPr lang="pt-BR" sz="2400" b="1" i="1" dirty="0"/>
          </a:p>
        </p:txBody>
      </p:sp>
    </p:spTree>
    <p:extLst>
      <p:ext uri="{BB962C8B-B14F-4D97-AF65-F5344CB8AC3E}">
        <p14:creationId xmlns:p14="http://schemas.microsoft.com/office/powerpoint/2010/main" val="27296218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F60404-37D7-FAB6-B2A1-A3503583E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evitamos o subajuste e sobreajuste?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965B5D-719E-23AA-7D7E-5C2AA6EB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5916" y="1825625"/>
            <a:ext cx="6652009" cy="5032376"/>
          </a:xfrm>
        </p:spPr>
        <p:txBody>
          <a:bodyPr>
            <a:normAutofit/>
          </a:bodyPr>
          <a:lstStyle/>
          <a:p>
            <a:r>
              <a:rPr lang="pt-BR" dirty="0"/>
              <a:t>Uma forma de </a:t>
            </a:r>
            <a:r>
              <a:rPr lang="pt-BR" b="1" i="1" dirty="0">
                <a:solidFill>
                  <a:srgbClr val="7030A0"/>
                </a:solidFill>
              </a:rPr>
              <a:t>evitar </a:t>
            </a:r>
            <a:r>
              <a:rPr lang="pt-BR" b="1" i="1" dirty="0">
                <a:solidFill>
                  <a:schemeClr val="accent2"/>
                </a:solidFill>
              </a:rPr>
              <a:t>apenas</a:t>
            </a:r>
            <a:r>
              <a:rPr lang="pt-BR" b="1" i="1" dirty="0">
                <a:solidFill>
                  <a:srgbClr val="7030A0"/>
                </a:solidFill>
              </a:rPr>
              <a:t> problemas de sobreajuste</a:t>
            </a:r>
            <a:r>
              <a:rPr lang="pt-BR" dirty="0"/>
              <a:t> é usar </a:t>
            </a:r>
            <a:r>
              <a:rPr lang="pt-BR" b="1" i="1" dirty="0">
                <a:solidFill>
                  <a:srgbClr val="00B050"/>
                </a:solidFill>
              </a:rPr>
              <a:t>técnicas de regularização </a:t>
            </a:r>
            <a:r>
              <a:rPr lang="pt-BR" dirty="0"/>
              <a:t>(e.g., LASSO, Ridge, Elastic-Net, Early-stopping).</a:t>
            </a:r>
          </a:p>
          <a:p>
            <a:r>
              <a:rPr lang="pt-BR" dirty="0"/>
              <a:t>A regularização </a:t>
            </a:r>
            <a:r>
              <a:rPr lang="pt-BR" b="1" i="1" dirty="0">
                <a:solidFill>
                  <a:srgbClr val="00B050"/>
                </a:solidFill>
              </a:rPr>
              <a:t>r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eduz a flexibilidade </a:t>
            </a:r>
            <a:r>
              <a:rPr lang="pt-BR" b="0" i="0" dirty="0">
                <a:effectLst/>
              </a:rPr>
              <a:t>do modelo por meio de </a:t>
            </a:r>
            <a:r>
              <a:rPr lang="pt-BR" b="1" i="1" dirty="0">
                <a:solidFill>
                  <a:srgbClr val="FF0000"/>
                </a:solidFill>
                <a:effectLst/>
              </a:rPr>
              <a:t>penalizações</a:t>
            </a:r>
            <a:r>
              <a:rPr lang="pt-BR" b="0" i="0" dirty="0">
                <a:effectLst/>
              </a:rPr>
              <a:t> aplicadas a seus pesos.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Modelos que </a:t>
            </a:r>
            <a:r>
              <a:rPr lang="pt-BR" b="1" i="1" dirty="0">
                <a:solidFill>
                  <a:srgbClr val="7030A0"/>
                </a:solidFill>
              </a:rPr>
              <a:t>sobreajustam</a:t>
            </a:r>
            <a:r>
              <a:rPr lang="pt-BR" dirty="0"/>
              <a:t> têm </a:t>
            </a:r>
            <a:r>
              <a:rPr lang="pt-BR" b="1" i="1" dirty="0">
                <a:solidFill>
                  <a:srgbClr val="FF0000"/>
                </a:solidFill>
              </a:rPr>
              <a:t>pesos com valores absolutos muito altos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que as técnicas de regularização fazem é </a:t>
            </a:r>
            <a:r>
              <a:rPr lang="pt-BR" b="1" i="1" dirty="0">
                <a:solidFill>
                  <a:srgbClr val="00B050"/>
                </a:solidFill>
              </a:rPr>
              <a:t>restringir o aumento</a:t>
            </a:r>
            <a:r>
              <a:rPr lang="pt-BR" dirty="0"/>
              <a:t> dos pesos a uma </a:t>
            </a:r>
            <a:r>
              <a:rPr lang="pt-BR" b="1" i="1" dirty="0"/>
              <a:t>região</a:t>
            </a:r>
            <a:r>
              <a:rPr lang="pt-BR" dirty="0"/>
              <a:t> de possíveis valores.</a:t>
            </a:r>
          </a:p>
        </p:txBody>
      </p:sp>
      <p:pic>
        <p:nvPicPr>
          <p:cNvPr id="2052" name="Picture 4" descr="Regularization | Regularization Techniques in Machine Learning">
            <a:extLst>
              <a:ext uri="{FF2B5EF4-FFF2-40B4-BE49-F238E27FC236}">
                <a16:creationId xmlns:a16="http://schemas.microsoft.com/office/drawing/2014/main" id="{DBEAA147-DD30-5BD1-7D88-D1E0DA2EE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" t="4263" r="3503" b="13944"/>
          <a:stretch/>
        </p:blipFill>
        <p:spPr bwMode="auto">
          <a:xfrm>
            <a:off x="224413" y="2586185"/>
            <a:ext cx="4943790" cy="2727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7C3999F-E11E-BEA4-B848-576DAA84A093}"/>
              </a:ext>
            </a:extLst>
          </p:cNvPr>
          <p:cNvSpPr txBox="1"/>
          <p:nvPr/>
        </p:nvSpPr>
        <p:spPr>
          <a:xfrm>
            <a:off x="224413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LASSO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1A5017-C486-6341-CE55-AA6B086B7AFD}"/>
              </a:ext>
            </a:extLst>
          </p:cNvPr>
          <p:cNvSpPr txBox="1"/>
          <p:nvPr/>
        </p:nvSpPr>
        <p:spPr>
          <a:xfrm>
            <a:off x="3212124" y="2220686"/>
            <a:ext cx="19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Ridge</a:t>
            </a:r>
          </a:p>
        </p:txBody>
      </p:sp>
    </p:spTree>
    <p:extLst>
      <p:ext uri="{BB962C8B-B14F-4D97-AF65-F5344CB8AC3E}">
        <p14:creationId xmlns:p14="http://schemas.microsoft.com/office/powerpoint/2010/main" val="31709540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A78A2E-6E03-2C97-4148-5EE803DD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898"/>
            <a:ext cx="10515600" cy="18102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Anexo I: Encontrando o vetor gradiente do regressor logístico</a:t>
            </a:r>
          </a:p>
        </p:txBody>
      </p:sp>
    </p:spTree>
    <p:extLst>
      <p:ext uri="{BB962C8B-B14F-4D97-AF65-F5344CB8AC3E}">
        <p14:creationId xmlns:p14="http://schemas.microsoft.com/office/powerpoint/2010/main" val="867571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0061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</a:t>
            </a:r>
            <a:r>
              <a:rPr lang="pt-BR" b="1" i="1" dirty="0">
                <a:solidFill>
                  <a:srgbClr val="7030A0"/>
                </a:solidFill>
              </a:rPr>
              <a:t>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também conhecida como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de classificação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ou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por exemplo.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número real entre 0 e 1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é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11060</TotalTime>
  <Words>6572</Words>
  <Application>Microsoft Office PowerPoint</Application>
  <PresentationFormat>Widescreen</PresentationFormat>
  <Paragraphs>501</Paragraphs>
  <Slides>47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Calibri-Bold</vt:lpstr>
      <vt:lpstr>Cambria Math</vt:lpstr>
      <vt:lpstr>Söhne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Função de erro</vt:lpstr>
      <vt:lpstr>Processo de treinamento</vt:lpstr>
      <vt:lpstr>Processo de treinamento</vt:lpstr>
      <vt:lpstr>Vetor gradiente</vt:lpstr>
      <vt:lpstr>Vetor gradiente</vt:lpstr>
      <vt:lpstr>Vetor gradiente</vt:lpstr>
      <vt:lpstr>Vetor gradiente</vt:lpstr>
      <vt:lpstr>Subajuste e sobreajuste</vt:lpstr>
      <vt:lpstr>Subajuste e sobreajuste</vt:lpstr>
      <vt:lpstr>Subajuste e sobreajuste</vt:lpstr>
      <vt:lpstr>Subajuste e sobreajuste</vt:lpstr>
      <vt:lpstr>Como evitamos o subajuste e sobreajuste?</vt:lpstr>
      <vt:lpstr>Como evitamos o subajuste e sobreajuste?</vt:lpstr>
      <vt:lpstr>Tarefas</vt:lpstr>
      <vt:lpstr>PowerPoint Presentation</vt:lpstr>
      <vt:lpstr>PowerPoint Presentation</vt:lpstr>
      <vt:lpstr>Encontrando o vetor gradiente</vt:lpstr>
      <vt:lpstr>Encontrando o vetor gradiente</vt:lpstr>
      <vt:lpstr>Encontrando o vetor gradiente</vt:lpstr>
      <vt:lpstr>Encontrando o vetor gradiente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1885</cp:revision>
  <dcterms:created xsi:type="dcterms:W3CDTF">2020-01-20T13:50:05Z</dcterms:created>
  <dcterms:modified xsi:type="dcterms:W3CDTF">2025-03-15T11:58:28Z</dcterms:modified>
</cp:coreProperties>
</file>