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6/08/2025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8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wilians@gea.inatel.br" TargetMode="External"/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</a:t>
                </a:r>
                <a:r>
                  <a:rPr lang="pt-BR" b="1" i="1" dirty="0"/>
                  <a:t> </a:t>
                </a:r>
                <a:r>
                  <a:rPr lang="pt-BR" dirty="0"/>
                  <a:t>(1D, 2D, 3D, etc.) 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r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>
                <a:solidFill>
                  <a:srgbClr val="00B050"/>
                </a:solidFill>
              </a:rPr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abaixo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classes, pois a amostra está sobre a função.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24178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CF5207C-210F-5440-56B3-8F1EAD36FFAF}"/>
              </a:ext>
            </a:extLst>
          </p:cNvPr>
          <p:cNvSpPr/>
          <p:nvPr/>
        </p:nvSpPr>
        <p:spPr>
          <a:xfrm>
            <a:off x="11088765" y="2902789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Acima da função.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1CBD8-E5F7-29C9-3744-56F52318FE10}"/>
              </a:ext>
            </a:extLst>
          </p:cNvPr>
          <p:cNvCxnSpPr>
            <a:cxnSpLocks/>
          </p:cNvCxnSpPr>
          <p:nvPr/>
        </p:nvCxnSpPr>
        <p:spPr>
          <a:xfrm flipH="1">
            <a:off x="11051822" y="3110446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B8052885-3BC2-70B9-B921-5DDB2DD151B4}"/>
              </a:ext>
            </a:extLst>
          </p:cNvPr>
          <p:cNvSpPr/>
          <p:nvPr/>
        </p:nvSpPr>
        <p:spPr>
          <a:xfrm>
            <a:off x="11070293" y="3356001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Abaixo da função.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D8DB8446-863A-7210-136E-FC97FB27A3F5}"/>
              </a:ext>
            </a:extLst>
          </p:cNvPr>
          <p:cNvCxnSpPr>
            <a:cxnSpLocks/>
          </p:cNvCxnSpPr>
          <p:nvPr/>
        </p:nvCxnSpPr>
        <p:spPr>
          <a:xfrm flipH="1">
            <a:off x="11042585" y="3554274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00B050"/>
                    </a:solidFill>
                  </a:rPr>
                  <a:t>Visualmente</a:t>
                </a:r>
                <a:r>
                  <a:rPr lang="pt-BR" dirty="0"/>
                  <a:t>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  <a:p>
                <a:r>
                  <a:rPr lang="pt-BR" dirty="0"/>
                  <a:t>O classificador pode ser implementado como uma estrutura de controle de fluxo.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  <a:blipFill>
                <a:blip r:embed="rId3"/>
                <a:stretch>
                  <a:fillRect l="-1690" t="-2663" r="-1315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-8884" y="6542434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C75E14-C0F8-AE30-2699-62A9682CF83A}"/>
              </a:ext>
            </a:extLst>
          </p:cNvPr>
          <p:cNvCxnSpPr>
            <a:cxnSpLocks/>
          </p:cNvCxnSpPr>
          <p:nvPr/>
        </p:nvCxnSpPr>
        <p:spPr>
          <a:xfrm flipV="1">
            <a:off x="9383214" y="3127244"/>
            <a:ext cx="1137004" cy="232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F62356-6BE5-D2AB-E57F-27A92311839B}"/>
              </a:ext>
            </a:extLst>
          </p:cNvPr>
          <p:cNvCxnSpPr>
            <a:cxnSpLocks/>
          </p:cNvCxnSpPr>
          <p:nvPr/>
        </p:nvCxnSpPr>
        <p:spPr>
          <a:xfrm flipV="1">
            <a:off x="9471756" y="3807889"/>
            <a:ext cx="1048462" cy="22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(i.e., </a:t>
            </a:r>
            <a:r>
              <a:rPr lang="en-US" dirty="0" err="1"/>
              <a:t>algoritmos</a:t>
            </a:r>
            <a:r>
              <a:rPr lang="en-US" dirty="0"/>
              <a:t>, </a:t>
            </a:r>
            <a:r>
              <a:rPr lang="en-US" dirty="0" err="1"/>
              <a:t>métricas</a:t>
            </a:r>
            <a:r>
              <a:rPr lang="en-US" dirty="0"/>
              <a:t>, </a:t>
            </a:r>
            <a:r>
              <a:rPr lang="en-US" dirty="0" err="1"/>
              <a:t>técnicas</a:t>
            </a:r>
            <a:r>
              <a:rPr lang="pt-BR" dirty="0"/>
              <a:t>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Envolvem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</a:t>
            </a:r>
            <a:r>
              <a:rPr lang="pt-BR" b="1" dirty="0">
                <a:solidFill>
                  <a:srgbClr val="FF0000"/>
                </a:solidFill>
              </a:rPr>
              <a:t>de cada </a:t>
            </a:r>
            <a:r>
              <a:rPr lang="pt-BR" b="1" dirty="0">
                <a:solidFill>
                  <a:srgbClr val="00B050"/>
                </a:solidFill>
              </a:rPr>
              <a:t>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17044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I-18)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15/11/2025*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400" b="1" baseline="0">
                          <a:solidFill>
                            <a:srgbClr val="FF0000"/>
                          </a:solidFill>
                          <a:effectLst/>
                        </a:rPr>
                        <a:t>Sala I-18)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6/12/2025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13/12/2025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(as reposições serão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(Marcus Wilians Gomes Chagas: </a:t>
            </a:r>
            <a:r>
              <a:rPr lang="pt-BR" dirty="0">
                <a:hlinkClick r:id="rId3"/>
              </a:rPr>
              <a:t>marcuswilians@gea.inatel.br</a:t>
            </a:r>
            <a:r>
              <a:rPr lang="pt-BR" dirty="0"/>
              <a:t>): todas as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de 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  <a:blipFill>
                <a:blip r:embed="rId2"/>
                <a:stretch>
                  <a:fillRect l="-99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3160</Words>
  <Application>Microsoft Office PowerPoint</Application>
  <PresentationFormat>Widescreen</PresentationFormat>
  <Paragraphs>396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PowerPoint Presentation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1855</cp:revision>
  <dcterms:created xsi:type="dcterms:W3CDTF">2020-01-20T13:50:05Z</dcterms:created>
  <dcterms:modified xsi:type="dcterms:W3CDTF">2025-08-06T14:52:34Z</dcterms:modified>
</cp:coreProperties>
</file>