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Laboratório #1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Exercício #2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Quantas funções discriminantes?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2" y="2092927"/>
            <a:ext cx="5053968" cy="3441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3529" y="2058091"/>
                <a:ext cx="684847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Este é um problema com </a:t>
                </a:r>
                <a:r>
                  <a:rPr lang="pt-BR" b="1" dirty="0" smtClean="0"/>
                  <a:t>múltiplas classes</a:t>
                </a:r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Como temos três classes, não faz sentido falarmos em classes positiva e negativa, apenas em seus índices: 0, 1,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Quantas funções discriminantes são necessárias?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Retas da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Agora vamos encontrar os pesos de cada uma das funções.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9" y="2058091"/>
                <a:ext cx="6848472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23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5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5052" y="2092927"/>
            <a:ext cx="5053968" cy="3441270"/>
            <a:chOff x="838200" y="1690688"/>
            <a:chExt cx="5053968" cy="3441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5053968" cy="344127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 flipV="1">
              <a:off x="1421677" y="2499579"/>
              <a:ext cx="3254826" cy="212302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>
            <a:endCxn id="8" idx="2"/>
          </p:cNvCxnSpPr>
          <p:nvPr/>
        </p:nvCxnSpPr>
        <p:spPr>
          <a:xfrm rot="5400000" flipH="1" flipV="1">
            <a:off x="1408194" y="2122347"/>
            <a:ext cx="1504657" cy="1116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blipFill rotWithShape="0">
                <a:blip r:embed="rId5"/>
                <a:stretch>
                  <a:fillRect l="-623" t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70189" y="4620679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89" y="4620679"/>
                <a:ext cx="122437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712036" y="3079119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6" y="3079119"/>
                <a:ext cx="12243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2673" y="1907116"/>
            <a:ext cx="5053968" cy="3441270"/>
            <a:chOff x="163964" y="1690688"/>
            <a:chExt cx="5053968" cy="3441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4" y="1690688"/>
              <a:ext cx="5053968" cy="344127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783771" y="1845958"/>
              <a:ext cx="4214949" cy="27519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blipFill rotWithShape="0">
                <a:blip r:embed="rId4"/>
                <a:stretch>
                  <a:fillRect l="-623" t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endCxn id="8" idx="2"/>
          </p:cNvCxnSpPr>
          <p:nvPr/>
        </p:nvCxnSpPr>
        <p:spPr>
          <a:xfrm rot="16200000" flipV="1">
            <a:off x="2375673" y="2271169"/>
            <a:ext cx="1241753" cy="55575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1705" y="4324444"/>
                <a:ext cx="1229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05" y="4324444"/>
                <a:ext cx="12296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2112" y="2800589"/>
                <a:ext cx="1229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2" y="2800589"/>
                <a:ext cx="122969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Trecho da função </a:t>
            </a:r>
            <a:r>
              <a:rPr lang="pt-BR" i="1" dirty="0" err="1" smtClean="0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 smtClean="0"/>
                  <a:t>if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y_pred[i] = 0</a:t>
                </a:r>
              </a:p>
              <a:p>
                <a:pPr marL="0" indent="0">
                  <a:buNone/>
                </a:pPr>
                <a:r>
                  <a:rPr lang="pt-BR" dirty="0" smtClean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&lt;</a:t>
                </a:r>
                <a:r>
                  <a:rPr lang="pt-BR" dirty="0" smtClean="0"/>
                  <a:t> 0</a:t>
                </a:r>
              </a:p>
              <a:p>
                <a:pPr marL="0" indent="0">
                  <a:buNone/>
                </a:pPr>
                <a:r>
                  <a:rPr lang="pt-BR" dirty="0" smtClean="0"/>
                  <a:t>else: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&lt;</a:t>
                </a:r>
                <a:r>
                  <a:rPr lang="pt-BR" dirty="0" smtClean="0"/>
                  <a:t> 0):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y_pred[i] = 1</a:t>
                </a:r>
              </a:p>
              <a:p>
                <a:pPr marL="0" indent="0">
                  <a:buNone/>
                </a:pPr>
                <a:r>
                  <a:rPr lang="pt-BR" dirty="0" smtClean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else: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 smtClean="0"/>
                  <a:t>def</a:t>
                </a:r>
                <a:r>
                  <a:rPr lang="pt-BR" dirty="0" smtClean="0"/>
                  <a:t> </a:t>
                </a:r>
                <a:r>
                  <a:rPr lang="pt-BR" i="1" dirty="0" err="1" smtClean="0"/>
                  <a:t>predict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):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</a:t>
                </a:r>
                <a:r>
                  <a:rPr lang="pt-BR" dirty="0" err="1" smtClean="0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  <a:r>
                  <a:rPr lang="pt-BR" dirty="0" smtClean="0"/>
                  <a:t>):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</a:t>
                </a:r>
                <a:r>
                  <a:rPr lang="pt-BR" dirty="0" err="1" smtClean="0"/>
                  <a:t>y_pred</a:t>
                </a:r>
                <a:r>
                  <a:rPr lang="pt-BR" dirty="0" smtClean="0"/>
                  <a:t>[i</a:t>
                </a:r>
                <a:r>
                  <a:rPr lang="pt-BR" dirty="0"/>
                  <a:t>] = 0</a:t>
                </a:r>
              </a:p>
              <a:p>
                <a:r>
                  <a:rPr lang="pt-BR" dirty="0" smtClean="0"/>
                  <a:t>    # </a:t>
                </a:r>
                <a:r>
                  <a:rPr lang="pt-BR" dirty="0"/>
                  <a:t>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 smtClean="0"/>
                  <a:t>    </a:t>
                </a:r>
                <a:r>
                  <a:rPr lang="pt-BR" dirty="0" err="1" smtClean="0"/>
                  <a:t>else</a:t>
                </a:r>
                <a:r>
                  <a:rPr lang="pt-BR" dirty="0" smtClean="0"/>
                  <a:t>: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</a:t>
                </a:r>
                <a:r>
                  <a:rPr lang="pt-BR" dirty="0" err="1" smtClean="0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  <a:r>
                  <a:rPr lang="pt-BR" dirty="0" smtClean="0"/>
                  <a:t>):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    </a:t>
                </a:r>
                <a:r>
                  <a:rPr lang="pt-BR" dirty="0" err="1" smtClean="0"/>
                  <a:t>y_pred</a:t>
                </a:r>
                <a:r>
                  <a:rPr lang="pt-BR" dirty="0" smtClean="0"/>
                  <a:t>[i</a:t>
                </a:r>
                <a:r>
                  <a:rPr lang="pt-BR" dirty="0"/>
                  <a:t>] = </a:t>
                </a:r>
                <a:r>
                  <a:rPr lang="pt-BR" dirty="0" smtClean="0"/>
                  <a:t>1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# </a:t>
                </a:r>
                <a:r>
                  <a:rPr lang="pt-BR" dirty="0"/>
                  <a:t>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</a:t>
                </a:r>
                <a:r>
                  <a:rPr lang="pt-BR" dirty="0" smtClean="0"/>
                  <a:t>0</a:t>
                </a:r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</a:t>
                </a:r>
                <a:r>
                  <a:rPr lang="pt-BR" dirty="0" err="1" smtClean="0"/>
                  <a:t>else</a:t>
                </a:r>
                <a:r>
                  <a:rPr lang="pt-BR" dirty="0"/>
                  <a:t>: </a:t>
                </a:r>
                <a:endParaRPr lang="pt-BR" dirty="0" smtClean="0"/>
              </a:p>
              <a:p>
                <a:r>
                  <a:rPr lang="pt-BR" dirty="0"/>
                  <a:t> </a:t>
                </a:r>
                <a:r>
                  <a:rPr lang="pt-BR" dirty="0" smtClean="0"/>
                  <a:t>           </a:t>
                </a:r>
                <a:r>
                  <a:rPr lang="pt-BR" dirty="0" err="1" smtClean="0"/>
                  <a:t>y_pred</a:t>
                </a:r>
                <a:r>
                  <a:rPr lang="pt-BR" dirty="0" smtClean="0"/>
                  <a:t>[i</a:t>
                </a:r>
                <a:r>
                  <a:rPr lang="pt-BR" dirty="0"/>
                  <a:t>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Treinar modelos de ML que aprendam, </a:t>
                </a:r>
                <a:r>
                  <a:rPr lang="pt-BR" sz="2800" b="1" i="1" dirty="0" smtClean="0"/>
                  <a:t>sem serem explicitamente programados</a:t>
                </a:r>
                <a:r>
                  <a:rPr lang="pt-BR" sz="2800" dirty="0" smtClean="0"/>
                  <a:t>, a classificar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 smtClean="0"/>
                  <a:t>, em suas respectivas classes.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Treinamento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131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Objetivo do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36</cp:revision>
  <dcterms:created xsi:type="dcterms:W3CDTF">2022-02-14T13:01:49Z</dcterms:created>
  <dcterms:modified xsi:type="dcterms:W3CDTF">2023-02-17T17:55:04Z</dcterms:modified>
</cp:coreProperties>
</file>