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42" r:id="rId17"/>
    <p:sldId id="337" r:id="rId18"/>
    <p:sldId id="324" r:id="rId19"/>
    <p:sldId id="306" r:id="rId20"/>
    <p:sldId id="339" r:id="rId21"/>
    <p:sldId id="341" r:id="rId22"/>
    <p:sldId id="343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1382" autoAdjust="0"/>
  </p:normalViewPr>
  <p:slideViewPr>
    <p:cSldViewPr snapToGrid="0">
      <p:cViewPr>
        <p:scale>
          <a:sx n="66" d="100"/>
          <a:sy n="66" d="100"/>
        </p:scale>
        <p:origin x="894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  <a:blipFill rotWithShape="0">
                <a:blip r:embed="rId2"/>
                <a:stretch>
                  <a:fillRect l="-935" t="-2008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classe negativa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classe positiva. </a:t>
                </a:r>
              </a:p>
              <a:p>
                <a:r>
                  <a:rPr lang="pt-BR" dirty="0" smtClean="0"/>
                  <a:t>Portanto</a:t>
                </a:r>
                <a:r>
                  <a:rPr lang="pt-BR" dirty="0" smtClean="0"/>
                  <a:t>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neste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  <a:endParaRPr lang="pt-BR" dirty="0" smtClean="0"/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</a:t>
                </a:r>
                <a:r>
                  <a:rPr lang="pt-BR" dirty="0" smtClean="0"/>
                  <a:t>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outros elementos.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, </a:t>
                </a:r>
                <a:r>
                  <a:rPr lang="pt-BR" dirty="0" smtClean="0"/>
                  <a:t>como veremos mais tarde, </a:t>
                </a:r>
                <a:r>
                  <a:rPr lang="pt-BR" dirty="0" smtClean="0"/>
                  <a:t>do </a:t>
                </a:r>
                <a:r>
                  <a:rPr lang="pt-BR" dirty="0" smtClean="0"/>
                  <a:t>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</a:t>
                </a:r>
                <a:r>
                  <a:rPr lang="pt-BR" dirty="0" smtClean="0"/>
                  <a:t>para aproximar um </a:t>
                </a:r>
                <a:r>
                  <a:rPr lang="pt-BR" b="1" i="1" dirty="0" smtClean="0"/>
                  <a:t>modelo gerador</a:t>
                </a:r>
                <a:r>
                  <a:rPr lang="pt-BR" dirty="0" smtClean="0"/>
                  <a:t>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 smtClean="0"/>
                  <a:t>fronteiras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Fronteiras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discriminantes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 f</a:t>
                </a:r>
                <a:r>
                  <a:rPr lang="pt-BR" dirty="0" smtClean="0"/>
                  <a:t>iguras </a:t>
                </a:r>
                <a:r>
                  <a:rPr lang="pt-BR" dirty="0" smtClean="0"/>
                  <a:t>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  <a:blipFill rotWithShape="0">
                <a:blip r:embed="rId3"/>
                <a:stretch>
                  <a:fillRect l="-600" t="-3110" r="-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</a:t>
            </a:r>
            <a:r>
              <a:rPr lang="pt-BR" dirty="0" smtClean="0"/>
              <a:t>discriminantes </a:t>
            </a:r>
            <a:r>
              <a:rPr lang="pt-BR" dirty="0" smtClean="0"/>
              <a:t>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</a:t>
                </a:r>
                <a:r>
                  <a:rPr lang="pt-BR" dirty="0" smtClean="0"/>
                  <a:t>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</a:t>
                </a:r>
                <a:r>
                  <a:rPr lang="pt-BR" b="1" i="1" dirty="0" smtClean="0"/>
                  <a:t>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383151" y="2650331"/>
            <a:ext cx="2785403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</a:t>
                </a:r>
                <a:r>
                  <a:rPr lang="pt-BR" dirty="0" smtClean="0"/>
                  <a:t>Encontrando os pesos da </a:t>
                </a:r>
                <a:r>
                  <a:rPr lang="pt-BR" dirty="0" smtClean="0"/>
                  <a:t>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função discriminante?</a:t>
                </a:r>
              </a:p>
              <a:p>
                <a:pPr lvl="1"/>
                <a:r>
                  <a:rPr lang="pt-BR" dirty="0" smtClean="0"/>
                  <a:t>O formato mais simples seria o de uma reta.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</a:t>
                </a:r>
                <a:r>
                  <a:rPr lang="pt-BR" dirty="0" smtClean="0"/>
                  <a:t>Encontrando os pesos da </a:t>
                </a:r>
                <a:r>
                  <a:rPr lang="pt-BR" dirty="0" smtClean="0"/>
                  <a:t>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</a:t>
                </a:r>
                <a:r>
                  <a:rPr lang="pt-BR" dirty="0" smtClean="0"/>
                  <a:t>Encontrando os pesos da </a:t>
                </a:r>
                <a:r>
                  <a:rPr lang="pt-BR" dirty="0" smtClean="0"/>
                  <a:t>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91613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 curso terá sempre uma parte expositiva e outra prática para fixação dos conceitos introduzidos.</a:t>
            </a:r>
            <a:endParaRPr lang="pt-BR" dirty="0" smtClean="0"/>
          </a:p>
          <a:p>
            <a:r>
              <a:rPr lang="pt-BR" dirty="0" smtClean="0"/>
              <a:t>O curso será o mais prático possível, com vários exercícios envolvendo o uso dos algoritmos discutidos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Dois (2) trabalhos valendo 85%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Ao longo das aulas e para casa.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</a:t>
            </a:r>
            <a:r>
              <a:rPr lang="pt-BR" dirty="0" smtClean="0"/>
              <a:t>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Em alguns casos,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</a:t>
                </a:r>
                <a:r>
                  <a:rPr lang="pt-BR" dirty="0" smtClean="0"/>
                  <a:t>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</a:t>
                </a:r>
                <a:r>
                  <a:rPr lang="pt-BR" dirty="0" smtClean="0"/>
                  <a:t>de emails entre SPAM e pessoal (HAM).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Detecção de símbolos (classificação de símbolos).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  <a:blipFill rotWithShape="0">
                <a:blip r:embed="rId3"/>
                <a:stretch>
                  <a:fillRect l="-975" t="-6336" b="-5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1" y="1733171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7220632" y="1041010"/>
            <a:ext cx="3809612" cy="35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correspondente </a:t>
                </a:r>
                <a:r>
                  <a:rPr lang="pt-BR" dirty="0"/>
                  <a:t>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regressão linear, existe um conjunto de treinamento com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 r="-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5487</TotalTime>
  <Words>1187</Words>
  <Application>Microsoft Office PowerPoint</Application>
  <PresentationFormat>Widescreen</PresentationFormat>
  <Paragraphs>232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1570</cp:revision>
  <dcterms:created xsi:type="dcterms:W3CDTF">2020-01-20T13:50:05Z</dcterms:created>
  <dcterms:modified xsi:type="dcterms:W3CDTF">2021-08-07T02:09:15Z</dcterms:modified>
</cp:coreProperties>
</file>