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  <a:blipFill>
                <a:blip r:embed="rId3"/>
                <a:stretch>
                  <a:fillRect l="-1573" t="-2663" r="-87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233880" y="342900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320040" y="383917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azuis, pertencentes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vermelhos, 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68F1-0EF1-0C76-49EC-DEA1A6C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1825624"/>
            <a:ext cx="6810375" cy="5032375"/>
          </a:xfrm>
        </p:spPr>
        <p:txBody>
          <a:bodyPr/>
          <a:lstStyle/>
          <a:p>
            <a:r>
              <a:rPr lang="pt-BR" dirty="0"/>
              <a:t>Qual formato deve ter esta </a:t>
            </a:r>
            <a:r>
              <a:rPr lang="pt-BR" b="1" i="1" dirty="0"/>
              <a:t>função discriminante</a:t>
            </a:r>
            <a:r>
              <a:rPr lang="pt-BR" dirty="0"/>
              <a:t> para que ela tenha boa capacidade de generalização?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formato mais simples, seguindo o princípio da navalha de Occam, é o de uma </a:t>
            </a:r>
            <a:r>
              <a:rPr lang="pt-BR" b="1" i="1" dirty="0">
                <a:solidFill>
                  <a:srgbClr val="00B050"/>
                </a:solidFill>
              </a:rPr>
              <a:t>reta</a:t>
            </a:r>
            <a:r>
              <a:rPr lang="pt-BR" dirty="0"/>
              <a:t>.</a:t>
            </a:r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encontrar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131781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30/3/2024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20/4/2024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27/4/2024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25/5/2024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8/6/2024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22/6/2024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3035</Words>
  <Application>Microsoft Office PowerPoint</Application>
  <PresentationFormat>Widescreen</PresentationFormat>
  <Paragraphs>383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1790</cp:revision>
  <dcterms:created xsi:type="dcterms:W3CDTF">2020-01-20T13:50:05Z</dcterms:created>
  <dcterms:modified xsi:type="dcterms:W3CDTF">2024-02-05T20:07:04Z</dcterms:modified>
</cp:coreProperties>
</file>