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66" r:id="rId5"/>
    <p:sldId id="367" r:id="rId6"/>
    <p:sldId id="339" r:id="rId7"/>
    <p:sldId id="340" r:id="rId8"/>
    <p:sldId id="341" r:id="rId9"/>
    <p:sldId id="342" r:id="rId10"/>
    <p:sldId id="343" r:id="rId11"/>
    <p:sldId id="368" r:id="rId12"/>
    <p:sldId id="369" r:id="rId13"/>
    <p:sldId id="346" r:id="rId14"/>
    <p:sldId id="347" r:id="rId15"/>
    <p:sldId id="348" r:id="rId16"/>
    <p:sldId id="349" r:id="rId17"/>
    <p:sldId id="350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  <a:blipFill rotWithShape="0">
                <a:blip r:embed="rId2"/>
                <a:stretch>
                  <a:fillRect l="-1463" t="-2785" r="-2341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1188" y="1661309"/>
            <a:ext cx="2985104" cy="268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4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blipFill rotWithShape="0">
                <a:blip r:embed="rId4"/>
                <a:stretch>
                  <a:fillRect l="-528" b="-3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9765093" y="4438751"/>
            <a:ext cx="2426907" cy="241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954432" y="4419042"/>
            <a:ext cx="2447809" cy="24404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278868" y="5332176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93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Momento </a:t>
                </a:r>
                <a:r>
                  <a:rPr lang="pt-BR" dirty="0"/>
                  <a:t>em física é igual a massa de uma partícula vezes sua velocidade.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continua apontando na mesma direção, isso aumentará o 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1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a desempenho </a:t>
                </a:r>
                <a:r>
                  <a:rPr lang="pt-BR" dirty="0" smtClean="0"/>
                  <a:t>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diferentes para 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/>
          </a:bodyPr>
          <a:lstStyle/>
          <a:p>
            <a:r>
              <a:rPr lang="pt-BR" dirty="0"/>
              <a:t>Os pesos são tipicamente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Considerando uma camada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saídas, uma heurística para inicializar os </a:t>
                </a:r>
                <a:r>
                  <a:rPr lang="pt-BR" dirty="0"/>
                  <a:t>pesos </a:t>
                </a:r>
                <a:r>
                  <a:rPr lang="pt-BR" dirty="0" smtClean="0"/>
                  <a:t>de nós 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</a:t>
                </a:r>
                <a:r>
                  <a:rPr lang="pt-BR" dirty="0" smtClean="0"/>
                  <a:t>de nós </a:t>
                </a:r>
                <a:r>
                  <a:rPr lang="pt-BR" dirty="0"/>
                  <a:t>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heurística </a:t>
                </a:r>
                <a:r>
                  <a:rPr lang="pt-BR" dirty="0" smtClean="0"/>
                  <a:t>para nós que usam função de ativação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</a:t>
                </a:r>
                <a:r>
                  <a:rPr lang="pt-BR" b="1" i="1" dirty="0" smtClean="0"/>
                  <a:t>Gaussiana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  <a:blipFill rotWithShape="0">
                <a:blip r:embed="rId3"/>
                <a:stretch>
                  <a:fillRect l="-816" t="-2300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9583" y="2631464"/>
            <a:ext cx="2687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Xavier/Glorot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83" y="4172534"/>
            <a:ext cx="3811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</a:t>
            </a:r>
            <a:r>
              <a:rPr lang="pt-BR" sz="1600" b="1" dirty="0"/>
              <a:t>/Glorot</a:t>
            </a:r>
            <a:r>
              <a:rPr lang="pt-BR" sz="1600" b="1" dirty="0" smtClean="0"/>
              <a:t> Normalizada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83" y="5220668"/>
            <a:ext cx="1751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He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</a:t>
            </a:r>
            <a:r>
              <a:rPr lang="pt-BR" dirty="0" smtClean="0"/>
              <a:t>que </a:t>
            </a:r>
            <a:r>
              <a:rPr lang="pt-BR" dirty="0" smtClean="0"/>
              <a:t>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Versões </a:t>
            </a:r>
            <a:r>
              <a:rPr lang="pt-BR" b="1" dirty="0"/>
              <a:t>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Conforme </a:t>
            </a:r>
            <a:r>
              <a:rPr lang="pt-BR" dirty="0"/>
              <a:t>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 </a:t>
            </a:r>
            <a:r>
              <a:rPr lang="pt-BR" b="1" i="1" dirty="0" smtClean="0"/>
              <a:t>do erro </a:t>
            </a:r>
            <a:r>
              <a:rPr lang="pt-BR" dirty="0" smtClean="0"/>
              <a:t>em </a:t>
            </a:r>
            <a:r>
              <a:rPr lang="pt-BR" dirty="0"/>
              <a:t>que há uma </a:t>
            </a:r>
            <a:r>
              <a:rPr lang="pt-BR" dirty="0" smtClean="0"/>
              <a:t>etapa direta </a:t>
            </a:r>
            <a:r>
              <a:rPr lang="pt-BR" dirty="0"/>
              <a:t>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</a:t>
                </a:r>
                <a:r>
                  <a:rPr lang="pt-BR" dirty="0" smtClean="0"/>
                  <a:t>exemplos inteiro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</a:t>
                </a:r>
                <a:r>
                  <a:rPr lang="pt-BR" dirty="0" smtClean="0"/>
                  <a:t>otimização, ou seja, atualizar os pesos, </a:t>
                </a:r>
                <a:r>
                  <a:rPr lang="pt-BR" dirty="0"/>
                  <a:t>ou 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  <a:blipFill rotWithShape="0">
                <a:blip r:embed="rId2"/>
                <a:stretch>
                  <a:fillRect l="-1158" t="-1937" r="-1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2055" cy="19138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1089943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</a:t>
            </a:r>
            <a:r>
              <a:rPr lang="pt-BR" dirty="0" smtClean="0"/>
              <a:t>conjuntos </a:t>
            </a:r>
            <a:r>
              <a:rPr lang="pt-BR" dirty="0"/>
              <a:t>de dados </a:t>
            </a:r>
            <a:r>
              <a:rPr lang="pt-BR" dirty="0" smtClean="0"/>
              <a:t>enormes, </a:t>
            </a:r>
            <a:r>
              <a:rPr lang="pt-BR" dirty="0"/>
              <a:t>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16695</TotalTime>
  <Words>2236</Words>
  <Application>Microsoft Office PowerPoint</Application>
  <PresentationFormat>Widescreen</PresentationFormat>
  <Paragraphs>195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Helvetica Neue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 - Versões Online, Batch e Minibatch</vt:lpstr>
      <vt:lpstr>Algumas visões práticas de algoritmos de aprendizado - Versões Online, Batch e Minibatch</vt:lpstr>
      <vt:lpstr>Algumas visões práticas de algoritmos de aprendizado - Versões Online, Batch e Minibatch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1260</cp:revision>
  <dcterms:created xsi:type="dcterms:W3CDTF">2020-04-06T23:46:10Z</dcterms:created>
  <dcterms:modified xsi:type="dcterms:W3CDTF">2021-11-19T17:29:06Z</dcterms:modified>
</cp:coreProperties>
</file>