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424" r:id="rId28"/>
    <p:sldId id="425" r:id="rId29"/>
    <p:sldId id="372" r:id="rId30"/>
    <p:sldId id="410" r:id="rId31"/>
    <p:sldId id="412" r:id="rId32"/>
    <p:sldId id="414" r:id="rId33"/>
    <p:sldId id="417" r:id="rId34"/>
    <p:sldId id="413" r:id="rId35"/>
    <p:sldId id="418" r:id="rId36"/>
    <p:sldId id="324" r:id="rId37"/>
    <p:sldId id="306" r:id="rId38"/>
    <p:sldId id="419" r:id="rId39"/>
    <p:sldId id="375" r:id="rId40"/>
    <p:sldId id="376" r:id="rId41"/>
    <p:sldId id="377" r:id="rId42"/>
    <p:sldId id="378" r:id="rId43"/>
    <p:sldId id="420" r:id="rId44"/>
    <p:sldId id="362" r:id="rId45"/>
    <p:sldId id="403" r:id="rId46"/>
    <p:sldId id="404" r:id="rId4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71" d="100"/>
          <a:sy n="71" d="100"/>
        </p:scale>
        <p:origin x="1430" y="4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todo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2663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6457</Words>
  <Application>Microsoft Office PowerPoint</Application>
  <PresentationFormat>Widescreen</PresentationFormat>
  <Paragraphs>491</Paragraphs>
  <Slides>46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1836</cp:revision>
  <dcterms:created xsi:type="dcterms:W3CDTF">2020-01-20T13:50:05Z</dcterms:created>
  <dcterms:modified xsi:type="dcterms:W3CDTF">2024-03-09T11:51:07Z</dcterms:modified>
</cp:coreProperties>
</file>