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</a:t>
                </a:r>
                <a:r>
                  <a:rPr lang="pt-BR" dirty="0" smtClean="0"/>
                  <a:t>classificador softmax.</a:t>
                </a:r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</a:t>
                </a:r>
                <a:r>
                  <a:rPr lang="pt-BR" dirty="0" smtClean="0"/>
                  <a:t>em suas colunas os </a:t>
                </a:r>
                <a:r>
                  <a:rPr lang="pt-BR" dirty="0"/>
                  <a:t>vetores de </a:t>
                </a:r>
                <a:r>
                  <a:rPr lang="pt-BR" dirty="0" smtClean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cada umas a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classes.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 rotWithShape="0"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</a:t>
                </a:r>
                <a:r>
                  <a:rPr lang="pt-BR" dirty="0" smtClean="0"/>
                  <a:t>anterior pode </a:t>
                </a:r>
                <a:r>
                  <a:rPr lang="pt-BR" dirty="0"/>
                  <a:t>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dirty="0" smtClean="0"/>
                  <a:t>vetor utilizando a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é um vetor com todas as saídas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hipóteses</a:t>
                </a:r>
                <a:endParaRPr lang="pt-BR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que quando </a:t>
                </a:r>
                <a:r>
                  <a:rPr lang="pt-BR" dirty="0"/>
                  <a:t>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</a:t>
                </a:r>
                <a:r>
                  <a:rPr lang="pt-BR" b="1" i="1" dirty="0" smtClean="0"/>
                  <a:t>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 r="-1391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 smtClean="0"/>
                  <a:t>(i.e.,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), a derivada </a:t>
                </a:r>
                <a:r>
                  <a:rPr lang="pt-BR" dirty="0"/>
                  <a:t>da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com </a:t>
                </a:r>
                <a:r>
                  <a:rPr lang="pt-BR" dirty="0"/>
                  <a:t>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 rotWithShape="0">
                <a:blip r:embed="rId3"/>
                <a:stretch>
                  <a:fillRect l="-993" t="-2049" r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43604" y="5261439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Forma matricial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818055" y="5523049"/>
            <a:ext cx="425549" cy="18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Para outros formatos de função discriminante, alteramos apenas a matriz </a:t>
                </a:r>
                <a14:m>
                  <m:oMath xmlns:m="http://schemas.openxmlformats.org/officeDocument/2006/math">
                    <m:r>
                      <a:rPr lang="pt-BR" sz="1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76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312812" y="5857835"/>
            <a:ext cx="0" cy="472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</a:t>
                </a:r>
                <a:r>
                  <a:rPr lang="pt-BR" dirty="0" smtClean="0"/>
                  <a:t>das </a:t>
                </a:r>
                <a:r>
                  <a:rPr lang="pt-BR" b="1" i="1" dirty="0" smtClean="0"/>
                  <a:t>probabilidades condicionais</a:t>
                </a:r>
                <a:r>
                  <a:rPr lang="pt-BR" dirty="0" smtClean="0"/>
                  <a:t> </a:t>
                </a:r>
                <a:r>
                  <a:rPr lang="pt-BR" dirty="0"/>
                  <a:t>de todas as classes é</a:t>
                </a:r>
                <a:r>
                  <a:rPr lang="pt-BR" dirty="0" smtClean="0"/>
                  <a:t> </a:t>
                </a:r>
                <a:r>
                  <a:rPr lang="pt-BR" dirty="0"/>
                  <a:t>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b="1" i="1" dirty="0" smtClean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  <a:blipFill rotWithShape="0">
                <a:blip r:embed="rId3"/>
                <a:stretch>
                  <a:fillRect l="-1119" t="-2937" r="-1902" b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</a:t>
                </a:r>
                <a:r>
                  <a:rPr lang="pt-BR" dirty="0" smtClean="0"/>
                  <a:t>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arquitetura de um </a:t>
                </a:r>
                <a:r>
                  <a:rPr lang="pt-BR" b="1" i="1" dirty="0" smtClean="0"/>
                  <a:t>regressor softmax </a:t>
                </a:r>
                <a:r>
                  <a:rPr lang="pt-BR" dirty="0" smtClean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é mostrada abaixo.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</a:t>
                </a:r>
                <a:r>
                  <a:rPr lang="pt-BR" dirty="0" smtClean="0"/>
                  <a:t>regressor 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pontuação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“</a:t>
                </a:r>
                <a:r>
                  <a:rPr lang="pt-BR" b="1" i="1" dirty="0" smtClean="0"/>
                  <a:t>pontuações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</a:t>
                </a:r>
                <a:r>
                  <a:rPr lang="pt-BR" dirty="0" smtClean="0"/>
                  <a:t>com as </a:t>
                </a:r>
                <a:r>
                  <a:rPr lang="pt-BR" dirty="0"/>
                  <a:t>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</a:t>
            </a:r>
            <a:r>
              <a:rPr lang="pt-BR" dirty="0" smtClean="0"/>
              <a:t>treinar </a:t>
            </a:r>
            <a:r>
              <a:rPr lang="pt-BR" dirty="0"/>
              <a:t>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</a:t>
            </a:r>
            <a:r>
              <a:rPr lang="pt-BR" b="1" i="1" dirty="0" smtClean="0"/>
              <a:t>único</a:t>
            </a:r>
            <a:r>
              <a:rPr lang="pt-BR" dirty="0" smtClean="0"/>
              <a:t>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 smtClean="0"/>
                  <a:t>função logística</a:t>
                </a:r>
                <a:r>
                  <a:rPr lang="pt-BR" dirty="0" smtClean="0"/>
                  <a:t> 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 (i.e., valores no intervalo [0, 1])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atribua uma </a:t>
                </a:r>
                <a:r>
                  <a:rPr lang="pt-BR" dirty="0"/>
                  <a:t>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5879" y="3482931"/>
            <a:ext cx="155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Assim como com o regressor logístico, podemos ter funções discriminates não-lineares.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79668" y="3671668"/>
            <a:ext cx="711778" cy="168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1443</Words>
  <Application>Microsoft Office PowerPoint</Application>
  <PresentationFormat>Widescreen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1645</cp:revision>
  <dcterms:created xsi:type="dcterms:W3CDTF">2020-01-20T13:50:05Z</dcterms:created>
  <dcterms:modified xsi:type="dcterms:W3CDTF">2021-09-11T12:37:43Z</dcterms:modified>
</cp:coreProperties>
</file>