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wilians@gea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(i.e., </a:t>
            </a:r>
            <a:r>
              <a:rPr lang="en-US" dirty="0" err="1"/>
              <a:t>algoritmos</a:t>
            </a:r>
            <a:r>
              <a:rPr lang="en-US" dirty="0"/>
              <a:t>, </a:t>
            </a:r>
            <a:r>
              <a:rPr lang="en-US" dirty="0" err="1"/>
              <a:t>métricas</a:t>
            </a:r>
            <a:r>
              <a:rPr lang="en-US" dirty="0"/>
              <a:t>, </a:t>
            </a:r>
            <a:r>
              <a:rPr lang="en-US" dirty="0" err="1"/>
              <a:t>técnicas</a:t>
            </a:r>
            <a:r>
              <a:rPr lang="pt-BR" dirty="0"/>
              <a:t>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Envolvem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</a:t>
            </a:r>
            <a:r>
              <a:rPr lang="pt-BR" b="1" dirty="0">
                <a:solidFill>
                  <a:srgbClr val="FF0000"/>
                </a:solidFill>
              </a:rPr>
              <a:t>de cada </a:t>
            </a:r>
            <a:r>
              <a:rPr lang="pt-BR" b="1" dirty="0">
                <a:solidFill>
                  <a:srgbClr val="00B050"/>
                </a:solidFill>
              </a:rPr>
              <a:t>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4697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15/11/2025*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(as reposições serão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(Marcus Wilians Gomes Chagas: </a:t>
            </a:r>
            <a:r>
              <a:rPr lang="pt-BR" dirty="0">
                <a:hlinkClick r:id="rId3"/>
              </a:rPr>
              <a:t>marcuswilians@gea.inatel.br</a:t>
            </a:r>
            <a:r>
              <a:rPr lang="pt-BR" dirty="0"/>
              <a:t>): todas as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3160</Words>
  <Application>Microsoft Office PowerPoint</Application>
  <PresentationFormat>Widescreen</PresentationFormat>
  <Paragraphs>396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PowerPoint Presentation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1854</cp:revision>
  <dcterms:created xsi:type="dcterms:W3CDTF">2020-01-20T13:50:05Z</dcterms:created>
  <dcterms:modified xsi:type="dcterms:W3CDTF">2025-08-01T17:23:12Z</dcterms:modified>
</cp:coreProperties>
</file>