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81" r:id="rId24"/>
    <p:sldId id="333" r:id="rId25"/>
    <p:sldId id="334" r:id="rId26"/>
    <p:sldId id="335" r:id="rId27"/>
    <p:sldId id="301" r:id="rId28"/>
    <p:sldId id="269" r:id="rId29"/>
    <p:sldId id="303" r:id="rId30"/>
    <p:sldId id="271" r:id="rId31"/>
    <p:sldId id="365" r:id="rId32"/>
    <p:sldId id="382" r:id="rId33"/>
    <p:sldId id="383" r:id="rId34"/>
    <p:sldId id="38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9048" autoAdjust="0"/>
  </p:normalViewPr>
  <p:slideViewPr>
    <p:cSldViewPr snapToGrid="0">
      <p:cViewPr>
        <p:scale>
          <a:sx n="75" d="100"/>
          <a:sy n="75" d="100"/>
        </p:scale>
        <p:origin x="528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rthur_E._Bryson" TargetMode="External"/><Relationship Id="rId4" Type="http://schemas.openxmlformats.org/officeDocument/2006/relationships/hyperlink" Target="https://en.wikipedia.org/wiki/Henry_J._Kelle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Essa tarefa pode parecer óbvia, mas não é o caso. </a:t>
                </a:r>
                <a:endParaRPr lang="pt-BR" dirty="0" smtClean="0"/>
              </a:p>
              <a:p>
                <a:r>
                  <a:rPr lang="pt-BR" dirty="0" smtClean="0"/>
                  <a:t>Foram </a:t>
                </a:r>
                <a:r>
                  <a:rPr lang="pt-BR" dirty="0"/>
                  <a:t>necessários 17 anos desde a criação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</a:t>
                </a:r>
                <a:r>
                  <a:rPr lang="pt-BR" dirty="0" smtClean="0"/>
                  <a:t>que se </a:t>
                </a:r>
                <a:r>
                  <a:rPr lang="pt-BR" dirty="0"/>
                  <a:t>“</a:t>
                </a:r>
                <a:r>
                  <a:rPr lang="pt-BR" b="1" i="1" dirty="0" smtClean="0"/>
                  <a:t>descobrisse</a:t>
                </a:r>
                <a:r>
                  <a:rPr lang="pt-BR" dirty="0" smtClean="0"/>
                  <a:t>” </a:t>
                </a:r>
                <a:r>
                  <a:rPr lang="pt-BR" dirty="0"/>
                  <a:t>uma forma de </a:t>
                </a:r>
                <a:r>
                  <a:rPr lang="pt-BR" dirty="0" smtClean="0"/>
                  <a:t>treinar </a:t>
                </a:r>
                <a:r>
                  <a:rPr lang="pt-BR" dirty="0"/>
                  <a:t>RNAs.</a:t>
                </a:r>
              </a:p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1937" r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3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–ésima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pesos </a:t>
                </a:r>
                <a:r>
                  <a:rPr lang="pt-BR" dirty="0"/>
                  <a:t>não aparecem </a:t>
                </a:r>
                <a:r>
                  <a:rPr lang="pt-BR" dirty="0" smtClean="0"/>
                  <a:t>explícitamente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  <a:blipFill rotWithShape="0">
                <a:blip r:embed="rId2"/>
                <a:stretch>
                  <a:fillRect l="-1147" t="-2663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as saídas da última camada aparecem de maneira direta na equação. </a:t>
            </a:r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intermediária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ésima amostra,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amostra.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reescrevê-la como: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sinápticos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Ou,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de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é solucionado usando-se a função retificadora.</a:t>
            </a:r>
          </a:p>
          <a:p>
            <a:r>
              <a:rPr lang="pt-BR" dirty="0" smtClean="0"/>
              <a:t>Discutimos algumas topologias diferentes das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sinápticos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intermediária. </a:t>
                </a:r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todos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calcularmos </a:t>
                </a:r>
                <a:r>
                  <a:rPr lang="pt-BR" dirty="0"/>
                  <a:t>o 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gradiente aponta na direção </a:t>
                </a:r>
                <a:r>
                  <a:rPr lang="pt-BR" dirty="0" smtClean="0"/>
                  <a:t>de </a:t>
                </a:r>
                <a:r>
                  <a:rPr lang="pt-BR" dirty="0"/>
                  <a:t>maior crescimento da função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derivada parcial de segunda ordem da função custo.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inversível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portanto, pode-se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algoritmo </a:t>
            </a:r>
            <a:r>
              <a:rPr lang="pt-BR" dirty="0" smtClean="0"/>
              <a:t>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15687</TotalTime>
  <Words>1862</Words>
  <Application>Microsoft Office PowerPoint</Application>
  <PresentationFormat>Widescreen</PresentationFormat>
  <Paragraphs>314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1230</cp:revision>
  <dcterms:created xsi:type="dcterms:W3CDTF">2020-04-06T23:46:10Z</dcterms:created>
  <dcterms:modified xsi:type="dcterms:W3CDTF">2021-10-06T11:12:15Z</dcterms:modified>
</cp:coreProperties>
</file>