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292" r:id="rId3"/>
    <p:sldId id="290" r:id="rId4"/>
    <p:sldId id="325" r:id="rId5"/>
    <p:sldId id="277" r:id="rId6"/>
    <p:sldId id="258" r:id="rId7"/>
    <p:sldId id="326" r:id="rId8"/>
    <p:sldId id="308" r:id="rId9"/>
    <p:sldId id="327" r:id="rId10"/>
    <p:sldId id="309" r:id="rId11"/>
    <p:sldId id="328" r:id="rId12"/>
    <p:sldId id="320" r:id="rId13"/>
    <p:sldId id="329" r:id="rId14"/>
    <p:sldId id="273" r:id="rId15"/>
    <p:sldId id="330" r:id="rId16"/>
    <p:sldId id="294" r:id="rId17"/>
    <p:sldId id="331" r:id="rId18"/>
    <p:sldId id="332" r:id="rId19"/>
    <p:sldId id="284" r:id="rId20"/>
    <p:sldId id="333" r:id="rId21"/>
    <p:sldId id="313" r:id="rId22"/>
    <p:sldId id="303" r:id="rId23"/>
    <p:sldId id="285" r:id="rId24"/>
    <p:sldId id="295" r:id="rId25"/>
    <p:sldId id="334" r:id="rId26"/>
    <p:sldId id="314" r:id="rId27"/>
    <p:sldId id="335" r:id="rId28"/>
    <p:sldId id="336" r:id="rId29"/>
    <p:sldId id="304" r:id="rId30"/>
    <p:sldId id="337" r:id="rId31"/>
    <p:sldId id="321" r:id="rId32"/>
    <p:sldId id="323" r:id="rId33"/>
    <p:sldId id="317" r:id="rId34"/>
    <p:sldId id="324" r:id="rId35"/>
    <p:sldId id="301" r:id="rId36"/>
    <p:sldId id="269" r:id="rId37"/>
    <p:sldId id="265" r:id="rId38"/>
    <p:sldId id="271" r:id="rId39"/>
    <p:sldId id="312" r:id="rId40"/>
    <p:sldId id="281" r:id="rId41"/>
    <p:sldId id="280" r:id="rId42"/>
    <p:sldId id="274" r:id="rId43"/>
    <p:sldId id="287" r:id="rId44"/>
    <p:sldId id="278" r:id="rId45"/>
    <p:sldId id="291" r:id="rId46"/>
    <p:sldId id="298" r:id="rId47"/>
    <p:sldId id="316" r:id="rId48"/>
    <p:sldId id="305" r:id="rId49"/>
    <p:sldId id="306" r:id="rId50"/>
    <p:sldId id="307" r:id="rId51"/>
    <p:sldId id="311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premissas.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1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/>
              <a:t>classificador linear com limiar de decisão rígido, ponto de disparo variável, pesos unitários</a:t>
            </a:r>
            <a:r>
              <a:rPr lang="pt-BR" dirty="0"/>
              <a:t> e </a:t>
            </a: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dos 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aqui ela não 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>
                <a:blip r:embed="rId3"/>
                <a:stretch>
                  <a:fillRect l="-1651" t="-188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praticamente qualquer pergunta (e.g., ChatGPT)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0" y="1992572"/>
            <a:ext cx="6819900" cy="4865427"/>
          </a:xfrm>
        </p:spPr>
        <p:txBody>
          <a:bodyPr>
            <a:normAutofit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572" y="1992572"/>
            <a:ext cx="6674427" cy="4865427"/>
          </a:xfrm>
        </p:spPr>
        <p:txBody>
          <a:bodyPr>
            <a:normAutofit/>
          </a:bodyPr>
          <a:lstStyle/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(e.g., 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5" name="Picture 2" descr="Bionóculos Ensino de Biologia e Química Geral: Células Eucarióticas">
            <a:extLst>
              <a:ext uri="{FF2B5EF4-FFF2-40B4-BE49-F238E27FC236}">
                <a16:creationId xmlns:a16="http://schemas.microsoft.com/office/drawing/2014/main" id="{99746805-1812-FCF2-11D5-480336E6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2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14887</TotalTime>
  <Words>6666</Words>
  <Application>Microsoft Office PowerPoint</Application>
  <PresentationFormat>Widescreen</PresentationFormat>
  <Paragraphs>788</Paragraphs>
  <Slides>51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1315</cp:revision>
  <dcterms:created xsi:type="dcterms:W3CDTF">2020-04-06T23:46:10Z</dcterms:created>
  <dcterms:modified xsi:type="dcterms:W3CDTF">2024-04-13T12:36:21Z</dcterms:modified>
</cp:coreProperties>
</file>