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70" d="100"/>
          <a:sy n="70" d="100"/>
        </p:scale>
        <p:origin x="1176" y="3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23/03/2024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23/03/2024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a:t>
            </a:r>
            <a:r>
              <a:rPr lang="pt-BR">
                <a:hlinkClick r:id="rId4"/>
              </a:rPr>
              <a:t>laboratórios</a:t>
            </a:r>
            <a:r>
              <a:rPr lang="pt-BR"/>
              <a:t>.</a:t>
            </a:r>
            <a:endParaRPr lang="pt-BR" dirty="0"/>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a:solidFill>
                      <a:srgbClr val="FF0000"/>
                    </a:solidFill>
                  </a:rPr>
                  <a:t>aumentar o tempo de treinamento</a:t>
                </a:r>
                <a:r>
                  <a:rPr lang="pt-BR" dirty="0"/>
                  <a:t> e a </a:t>
                </a:r>
                <a:r>
                  <a:rPr lang="pt-BR" b="1" i="1" dirty="0">
                    <a:solidFill>
                      <a:srgbClr val="FF0000"/>
                    </a:solidFill>
                  </a:rPr>
                  <a:t>possibilidade de classes desbalanceadas</a:t>
                </a:r>
                <a:r>
                  <a:rPr lang="pt-BR" dirty="0"/>
                  <a:t>.</a:t>
                </a:r>
              </a:p>
            </p:txBody>
          </p:sp>
        </mc:Choice>
        <mc:Fallback>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527"/>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12240</TotalTime>
  <Words>5235</Words>
  <Application>Microsoft Office PowerPoint</Application>
  <PresentationFormat>Widescreen</PresentationFormat>
  <Paragraphs>311</Paragraphs>
  <Slides>26</Slides>
  <Notes>21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1811</cp:revision>
  <dcterms:created xsi:type="dcterms:W3CDTF">2020-01-20T13:50:05Z</dcterms:created>
  <dcterms:modified xsi:type="dcterms:W3CDTF">2024-03-23T11:47:51Z</dcterms:modified>
</cp:coreProperties>
</file>