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77" r:id="rId13"/>
    <p:sldId id="378" r:id="rId14"/>
    <p:sldId id="348" r:id="rId15"/>
    <p:sldId id="380" r:id="rId16"/>
    <p:sldId id="381" r:id="rId17"/>
    <p:sldId id="382" r:id="rId18"/>
    <p:sldId id="383" r:id="rId19"/>
    <p:sldId id="385" r:id="rId20"/>
    <p:sldId id="386" r:id="rId21"/>
    <p:sldId id="324" r:id="rId22"/>
    <p:sldId id="306" r:id="rId23"/>
    <p:sldId id="367" r:id="rId2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71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30" y="4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19/08/2023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19/08/2023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4095750" y="5681330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heaviside.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ou seja, que os exemplos sejam atribuídos corretamente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a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7030A0"/>
                    </a:solidFill>
                  </a:rPr>
                  <a:t>Portanto, o que podemos fazer?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00522" y="1898980"/>
                <a:ext cx="7867651" cy="4959020"/>
              </a:xfrm>
              <a:blipFill>
                <a:blip r:embed="rId3"/>
                <a:stretch>
                  <a:fillRect l="-1007" t="-2829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123827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/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regra de atualização</a:t>
                </a:r>
                <a:r>
                  <a:rPr lang="pt-BR" dirty="0"/>
                  <a:t>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aprendizagem.</a:t>
                </a:r>
              </a:p>
              <a:p>
                <a:r>
                  <a:rPr lang="pt-BR" dirty="0"/>
                  <a:t>A regra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r="-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escolhendo exemplos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aleatoriamente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 com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552705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/>
              <a:t>separador perfeito</a:t>
            </a:r>
            <a:r>
              <a:rPr lang="pt-BR" dirty="0"/>
              <a:t> 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r>
              <a:rPr lang="pt-BR" b="1" i="1" dirty="0"/>
              <a:t>Separador perfeito: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/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98868" y="1825624"/>
                <a:ext cx="7718959" cy="5032375"/>
              </a:xfrm>
              <a:blipFill>
                <a:blip r:embed="rId3"/>
                <a:stretch>
                  <a:fillRect l="-1185" t="-1816" r="-15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174173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78878" y="1825624"/>
                <a:ext cx="7362701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Outro problema com classificadores que usam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falta de informação sobre a confiança </a:t>
                </a:r>
                <a:r>
                  <a:rPr lang="pt-BR" dirty="0"/>
                  <a:t>do classificador quanto a uma classificação.</a:t>
                </a:r>
              </a:p>
              <a:p>
                <a:r>
                  <a:rPr lang="pt-BR" dirty="0"/>
                  <a:t>Na figura ao lado, dois exemplos estão bem próximos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enquanto outros dois estão bem distantes dela.</a:t>
                </a:r>
              </a:p>
              <a:p>
                <a:r>
                  <a:rPr lang="pt-BR" dirty="0"/>
                  <a:t>O classificador com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faria uma previsão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completamente confiante </a:t>
                </a:r>
                <a:r>
                  <a:rPr lang="pt-BR" dirty="0"/>
                  <a:t>pelo </a:t>
                </a:r>
                <a:r>
                  <a:rPr lang="pt-BR"/>
                  <a:t>valor 0 </a:t>
                </a:r>
                <a:r>
                  <a:rPr lang="pt-BR" dirty="0"/>
                  <a:t>para os dois pontos azuis </a:t>
                </a:r>
                <a:r>
                  <a:rPr lang="pt-BR"/>
                  <a:t>e 1 </a:t>
                </a:r>
                <a:r>
                  <a:rPr lang="pt-BR" dirty="0"/>
                  <a:t>para os dois triângulos vermelhos, mesmo eles tendo valores bem diferentes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8878" y="1825624"/>
                <a:ext cx="7362701" cy="5032376"/>
              </a:xfrm>
              <a:blipFill>
                <a:blip r:embed="rId2"/>
                <a:stretch>
                  <a:fillRect l="-1491" t="-1937" r="-2568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2770DA-BD52-05F3-F2B3-56BA4FC4C1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3880" y="1849376"/>
                <a:ext cx="7243949" cy="5008624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Os pontos distantes da </a:t>
                </a:r>
                <a:r>
                  <a:rPr lang="pt-BR" sz="2800" b="1" i="1" dirty="0"/>
                  <a:t>fronteira de decisão </a:t>
                </a:r>
                <a:r>
                  <a:rPr lang="pt-BR" sz="2800" dirty="0"/>
                  <a:t>têm valores </a:t>
                </a:r>
                <a:r>
                  <a:rPr lang="pt-BR" sz="2800" b="1" i="1" dirty="0"/>
                  <a:t>absolutos</a:t>
                </a:r>
                <a:r>
                  <a:rPr lang="pt-BR" sz="2800" dirty="0"/>
                  <a:t>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 bem maiores do que os dos pontos próximos, os quais têm valores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2800" dirty="0"/>
                  <a:t> muito próximos de 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Ou seja, a confiança deveria ser maior para pontos distantes da fronteira.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2800" dirty="0"/>
                  <a:t>Porém, isso não é refletido na saída do classificador com limiar rígido.</a:t>
                </a:r>
              </a:p>
              <a:p>
                <a:pPr marL="285750" indent="-285750"/>
                <a:r>
                  <a:rPr lang="pt-BR" dirty="0"/>
                  <a:t>Em muitas situações, nós precisamos de previsões mais graduadas, que indiquem incertezas quanto à classificação.</a:t>
                </a:r>
                <a:endParaRPr lang="pt-BR" sz="28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C2770DA-BD52-05F3-F2B3-56BA4FC4C1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3880" y="1849376"/>
                <a:ext cx="7243949" cy="5008624"/>
              </a:xfrm>
              <a:blipFill>
                <a:blip r:embed="rId2"/>
                <a:stretch>
                  <a:fillRect l="-1515" t="-19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  <a:p>
            <a:r>
              <a:rPr lang="pt-BR" b="1">
                <a:solidFill>
                  <a:srgbClr val="00B050"/>
                </a:solidFill>
              </a:rPr>
              <a:t>Os projetos </a:t>
            </a:r>
            <a:r>
              <a:rPr lang="pt-BR" b="1" dirty="0">
                <a:solidFill>
                  <a:srgbClr val="00B050"/>
                </a:solidFill>
              </a:rPr>
              <a:t>já estão disponíveis no </a:t>
            </a:r>
            <a:r>
              <a:rPr lang="pt-BR" b="1" i="1" dirty="0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, logo abaixo dos lab. 5 e 9,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010190" y="182109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com base 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282774" cy="5167311"/>
              </a:xfrm>
              <a:blipFill>
                <a:blip r:embed="rId3"/>
                <a:stretch>
                  <a:fillRect l="-1748" t="-1887" r="-32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417300" y="2770260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163300" y="2667000"/>
            <a:ext cx="279400" cy="292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consista em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atributos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sendo definida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/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1816" r="-486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59607" y="2727612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417013" y="2596138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9008</TotalTime>
  <Words>3718</Words>
  <Application>Microsoft Office PowerPoint</Application>
  <PresentationFormat>Widescreen</PresentationFormat>
  <Paragraphs>247</Paragraphs>
  <Slides>23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1748</cp:revision>
  <dcterms:created xsi:type="dcterms:W3CDTF">2020-01-20T13:50:05Z</dcterms:created>
  <dcterms:modified xsi:type="dcterms:W3CDTF">2023-08-19T19:14:30Z</dcterms:modified>
</cp:coreProperties>
</file>