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não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realmente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  <a:blipFill>
                <a:blip r:embed="rId3"/>
                <a:stretch>
                  <a:fillRect l="-1678" t="-1937" r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3921</Words>
  <Application>Microsoft Office PowerPoint</Application>
  <PresentationFormat>Widescreen</PresentationFormat>
  <Paragraphs>267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1778</cp:revision>
  <dcterms:created xsi:type="dcterms:W3CDTF">2020-01-20T13:50:05Z</dcterms:created>
  <dcterms:modified xsi:type="dcterms:W3CDTF">2024-02-24T12:11:55Z</dcterms:modified>
</cp:coreProperties>
</file>