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6" r:id="rId21"/>
    <p:sldId id="324" r:id="rId22"/>
    <p:sldId id="306" r:id="rId23"/>
    <p:sldId id="367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73487" autoAdjust="0"/>
  </p:normalViewPr>
  <p:slideViewPr>
    <p:cSldViewPr snapToGrid="0">
      <p:cViewPr varScale="1">
        <p:scale>
          <a:sx n="81" d="100"/>
          <a:sy n="81" d="100"/>
        </p:scale>
        <p:origin x="176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atualiza os pesos usando apenas um exemplo aleatório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falta de informação sobre a confiança </a:t>
                </a:r>
                <a:r>
                  <a:rPr lang="pt-BR" dirty="0"/>
                  <a:t>do classificador quanto a uma classificação.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faria uma previsão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  <a:blipFill>
                <a:blip r:embed="rId2"/>
                <a:stretch>
                  <a:fillRect l="-1491" t="-1937" r="-2568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464671" y="2253972"/>
            <a:ext cx="4028665" cy="346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Os pontos distantes da </a:t>
                </a:r>
                <a:r>
                  <a:rPr lang="pt-BR" sz="2800" b="1" i="1" dirty="0"/>
                  <a:t>fronteira de decisão </a:t>
                </a:r>
                <a:r>
                  <a:rPr lang="pt-BR" sz="2800" dirty="0"/>
                  <a:t>têm valores </a:t>
                </a:r>
                <a:r>
                  <a:rPr lang="pt-BR" sz="2800" b="1" i="1" dirty="0"/>
                  <a:t>absolutos</a:t>
                </a:r>
                <a:r>
                  <a:rPr lang="pt-BR" sz="2800" dirty="0"/>
                  <a:t>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Porém, isso não é refletido na saída do classificador com limiar rígido.</a:t>
                </a:r>
              </a:p>
              <a:p>
                <a:pPr marL="285750" indent="-285750"/>
                <a:r>
                  <a:rPr lang="pt-BR" dirty="0"/>
                  <a:t>Em muitas situações, nós precisamos de previsões mais graduadas, que indiquem incertezas quanto à classificação.</a:t>
                </a:r>
                <a:endParaRPr lang="pt-BR" sz="2800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  <a:blipFill>
                <a:blip r:embed="rId2"/>
                <a:stretch>
                  <a:fillRect l="-1515" t="-19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064D04EA-BB6B-F149-41BD-B5A755FCCD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345918" y="2265847"/>
            <a:ext cx="3952950" cy="34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>
                <a:solidFill>
                  <a:srgbClr val="00B050"/>
                </a:solidFill>
              </a:rPr>
              <a:t>Os projetos </a:t>
            </a:r>
            <a:r>
              <a:rPr lang="pt-BR" b="1" dirty="0">
                <a:solidFill>
                  <a:srgbClr val="00B050"/>
                </a:solidFill>
              </a:rPr>
              <a:t>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8992</TotalTime>
  <Words>3709</Words>
  <Application>Microsoft Office PowerPoint</Application>
  <PresentationFormat>Widescreen</PresentationFormat>
  <Paragraphs>247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1744</cp:revision>
  <dcterms:created xsi:type="dcterms:W3CDTF">2020-01-20T13:50:05Z</dcterms:created>
  <dcterms:modified xsi:type="dcterms:W3CDTF">2023-08-18T20:40:34Z</dcterms:modified>
</cp:coreProperties>
</file>