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Envolvem </a:t>
            </a:r>
            <a:r>
              <a:rPr lang="pt-BR" dirty="0"/>
              <a:t>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7958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29/3/2025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12/4/2025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19/4/2025*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26/4/2025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17/5/2025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24/5/2025*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31/5/2025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21/6/2025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7980</TotalTime>
  <Words>3167</Words>
  <Application>Microsoft Office PowerPoint</Application>
  <PresentationFormat>Widescreen</PresentationFormat>
  <Paragraphs>397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PowerPoint Presentation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1849</cp:revision>
  <dcterms:created xsi:type="dcterms:W3CDTF">2020-01-20T13:50:05Z</dcterms:created>
  <dcterms:modified xsi:type="dcterms:W3CDTF">2025-02-07T14:57:45Z</dcterms:modified>
</cp:coreProperties>
</file>