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05/06/2023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05/06/2023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05/06/2023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05/06/2023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05/06/2023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05/06/2023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emf"/><Relationship Id="rId10" Type="http://schemas.openxmlformats.org/officeDocument/2006/relationships/image" Target="../media/image22.png"/><Relationship Id="rId4" Type="http://schemas.openxmlformats.org/officeDocument/2006/relationships/image" Target="../media/image12.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
        <p:nvSpPr>
          <p:cNvPr id="5" name="Rectangle 4">
            <a:extLst>
              <a:ext uri="{FF2B5EF4-FFF2-40B4-BE49-F238E27FC236}">
                <a16:creationId xmlns:a16="http://schemas.microsoft.com/office/drawing/2014/main" id="{D60F7D6F-21D3-AA68-FABB-24C527E63C2E}"/>
              </a:ext>
            </a:extLst>
          </p:cNvPr>
          <p:cNvSpPr/>
          <p:nvPr/>
        </p:nvSpPr>
        <p:spPr>
          <a:xfrm>
            <a:off x="10048352" y="4860578"/>
            <a:ext cx="1902348" cy="1384995"/>
          </a:xfrm>
          <a:prstGeom prst="rect">
            <a:avLst/>
          </a:prstGeom>
        </p:spPr>
        <p:txBody>
          <a:bodyPr wrap="square">
            <a:spAutoFit/>
          </a:bodyPr>
          <a:lstStyle/>
          <a:p>
            <a:pPr algn="ctr"/>
            <a:r>
              <a:rPr lang="pt-BR" sz="1200" dirty="0"/>
              <a:t>Em suma, o gradiente se torna cada vez menor nas camadas próximas à entrada, levando a uma atualização muito pequena ou até inexistente nos pesos destas camadas.</a:t>
            </a:r>
          </a:p>
        </p:txBody>
      </p:sp>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dos pesos das camadas ocultas através do uso da </a:t>
                </a:r>
                <a:r>
                  <a:rPr lang="pt-BR" b="1" i="1" dirty="0"/>
                  <a:t>regra da cadeia</a:t>
                </a:r>
                <a:r>
                  <a:rPr lang="pt-BR" dirty="0"/>
                  <a:t> (exemplo abaixo).</a:t>
                </a:r>
              </a:p>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inclui </a:t>
                </a:r>
                <a:r>
                  <a:rPr lang="pt-BR" b="1" i="1" dirty="0"/>
                  <a:t>o produto das derivadas das funções de ativação dos nós desde a camada de saída até a camada desejada</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a:t>OBS</a:t>
                </a:r>
                <a:r>
                  <a:rPr lang="pt-BR" sz="1200" dirty="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a:t> podem ser interpretadas como sendo as funções de ativação dos nós.</a:t>
                </a:r>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(i.e., como os neurônios estão conectados, camadas, etc.)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saída de um nó em uma camada se conecta a todos os nós da camada seguinte através de pesos sinápticos.</a:t>
            </a:r>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da lógica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em geral, a mesma camada usa a mesma função.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também chamada de </a:t>
                </a:r>
                <a:r>
                  <a:rPr lang="pt-BR" sz="1200" b="1" dirty="0"/>
                  <a:t>ativação</a:t>
                </a:r>
                <a:r>
                  <a:rPr lang="pt-BR" sz="1200" dirty="0"/>
                  <a:t> do nó.</a:t>
                </a:r>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85901"/>
                <a:ext cx="11150600" cy="2567066"/>
              </a:xfrm>
            </p:spPr>
            <p:txBody>
              <a:bodyPr>
                <a:normAutofit fontScale="70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a:blip r:embed="rId3"/>
                <a:stretch>
                  <a:fillRect l="-601" t="-4513"/>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16139</TotalTime>
  <Words>5295</Words>
  <Application>Microsoft Office PowerPoint</Application>
  <PresentationFormat>Widescreen</PresentationFormat>
  <Paragraphs>366</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1357</cp:revision>
  <dcterms:created xsi:type="dcterms:W3CDTF">2020-04-06T23:46:10Z</dcterms:created>
  <dcterms:modified xsi:type="dcterms:W3CDTF">2023-06-05T20:42:09Z</dcterms:modified>
</cp:coreProperties>
</file>