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1" d="100"/>
          <a:sy n="91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um valor fixo, mas, geralmente, para o GDE e MB, 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deixa-se o 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Porém, a definição dos hiperparâmetros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>
                <a:blip r:embed="rId2"/>
                <a:stretch>
                  <a:fillRect l="-1312" t="-2421" r="-1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</a:t>
                </a:r>
                <a:r>
                  <a:rPr lang="pt-BR" b="1" i="1" dirty="0"/>
                  <a:t>equação de atualização dos pesos </a:t>
                </a:r>
                <a:r>
                  <a:rPr lang="pt-BR" dirty="0"/>
                  <a:t>para incorporar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 histórico de gradientes anteriores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a velocidade de convergência </a:t>
                </a:r>
                <a:r>
                  <a:rPr lang="pt-BR" dirty="0"/>
                  <a:t>das versões online e em </a:t>
                </a:r>
                <a:r>
                  <a:rPr lang="pt-BR" dirty="0" err="1"/>
                  <a:t>mini-lotes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deixá-las mais estáveis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são os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que dita a quantidade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 e quanto menor, menor a influência de gradientes anteriores.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  <a:blipFill>
                <a:blip r:embed="rId3"/>
                <a:stretch>
                  <a:fillRect l="-925" t="-2594" r="-1306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36D82C4A-F236-6BBF-A7E9-65527F059A40}"/>
              </a:ext>
            </a:extLst>
          </p:cNvPr>
          <p:cNvSpPr txBox="1"/>
          <p:nvPr/>
        </p:nvSpPr>
        <p:spPr>
          <a:xfrm>
            <a:off x="7882759" y="4456386"/>
            <a:ext cx="30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Média móvel exponencialmente decrescente.</a:t>
            </a:r>
          </a:p>
        </p:txBody>
      </p:sp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física, </a:t>
                </a:r>
                <a:r>
                  <a:rPr lang="pt-BR" b="1" i="1" dirty="0"/>
                  <a:t>momento</a:t>
                </a:r>
                <a:r>
                  <a:rPr lang="pt-BR" dirty="0"/>
                  <a:t>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A partícula é 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No algoritmo do momento,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média dos gradientes anteriores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naquela direção.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variações (figura ao lado).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em relação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em relação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Essa mudança no cálculo do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convergência mais rápida e ajustes mais precisos dos pesos do que o momento clássico.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hiperparâmetro difícil de ser ajustado otimamente </a:t>
                </a:r>
                <a:r>
                  <a:rPr lang="pt-BR" dirty="0"/>
                  <a:t>e </a:t>
                </a:r>
                <a:r>
                  <a:rPr lang="pt-BR" b="1" dirty="0">
                    <a:solidFill>
                      <a:srgbClr val="00B050"/>
                    </a:solidFill>
                  </a:rPr>
                  <a:t>bastante relevante para o sucesso do treinamento </a:t>
                </a:r>
                <a:r>
                  <a:rPr lang="pt-BR" dirty="0"/>
                  <a:t>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métodos capazes de ajustá-lo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dinamicamente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Esses métodos ajustam o passo de acordo com o desempenho da rede, i.e.,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dos gradientes passados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pode-se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esses métodos são adequados para redes neurais, onde a s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uperfície de erro é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>
                <a:blip r:embed="rId3"/>
                <a:stretch>
                  <a:fillRect l="-814" t="-2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O ponto de inicialização também pode fazer com que ocorram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Uma questão importante da inicialização dos pesos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diferentes, caso contrário, eles terão os mesmos pesos.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, não importando muito qual é usada.</a:t>
            </a:r>
          </a:p>
          <a:p>
            <a:r>
              <a:rPr lang="pt-BR" dirty="0"/>
              <a:t>No 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uma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 (</a:t>
            </a:r>
            <a:r>
              <a:rPr lang="pt-BR" b="1" i="1" dirty="0" err="1"/>
              <a:t>overfitting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sigmóide a operarem na região de saturação, comprometendo a convergência do algoritmo (</a:t>
            </a:r>
            <a:r>
              <a:rPr lang="pt-BR" b="1" i="1" dirty="0"/>
              <a:t>desaparecimento do gradiente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RELU à </a:t>
            </a:r>
            <a:r>
              <a:rPr lang="pt-BR" b="1" i="1" dirty="0"/>
              <a:t>explosão do gradiente</a:t>
            </a:r>
            <a:r>
              <a:rPr lang="pt-BR" dirty="0"/>
              <a:t> ou dos </a:t>
            </a:r>
            <a:r>
              <a:rPr lang="pt-BR" b="1" i="1" dirty="0"/>
              <a:t>valores de saída</a:t>
            </a:r>
            <a:r>
              <a:rPr lang="pt-BR" dirty="0"/>
              <a:t>, deixando a rede muito sensível a mudanças dos valores de entrada.</a:t>
            </a:r>
          </a:p>
          <a:p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ideia por trás destas heurísticas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pesos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é usada pois se mostra bastante eficiente na maioria dos casos.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Linear</a:t>
                          </a:r>
                          <a:r>
                            <a:rPr lang="pt-BR" sz="1400" baseline="0" dirty="0"/>
                            <a:t> (i.e., n</a:t>
                          </a:r>
                          <a:r>
                            <a:rPr lang="pt-BR" sz="14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/>
              <a:t>Como vimos anteriormente, a 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são flexíveis e não se destinam a aplicações de larga escala.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o algoritmo da retropropagação do erro.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3027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20966" y="3977589"/>
            <a:ext cx="2941124" cy="134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44813" y="3080107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um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(tamanho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), 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blipFill>
                <a:blip r:embed="rId3"/>
                <a:stretch>
                  <a:fillRect l="-16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aprendizado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</a:t>
            </a:r>
            <a:r>
              <a:rPr lang="pt-BR" b="1" i="1" dirty="0">
                <a:solidFill>
                  <a:srgbClr val="00B050"/>
                </a:solidFill>
              </a:rPr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 (ou seja, métodos baseados na derivada parcial de primeira ordem) que </a:t>
            </a:r>
            <a:r>
              <a:rPr lang="pt-BR" b="1" i="1" dirty="0">
                <a:solidFill>
                  <a:srgbClr val="00B050"/>
                </a:solidFill>
              </a:rPr>
              <a:t>aproximam o gradiente</a:t>
            </a:r>
            <a:r>
              <a:rPr lang="pt-BR" dirty="0"/>
              <a:t>, 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19129</TotalTime>
  <Words>3966</Words>
  <Application>Microsoft Office PowerPoint</Application>
  <PresentationFormat>Widescreen</PresentationFormat>
  <Paragraphs>266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1441</cp:revision>
  <dcterms:created xsi:type="dcterms:W3CDTF">2020-04-06T23:46:10Z</dcterms:created>
  <dcterms:modified xsi:type="dcterms:W3CDTF">2023-06-09T20:29:41Z</dcterms:modified>
</cp:coreProperties>
</file>