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483" r:id="rId15"/>
    <p:sldId id="484" r:id="rId16"/>
    <p:sldId id="486" r:id="rId17"/>
    <p:sldId id="485" r:id="rId18"/>
    <p:sldId id="490" r:id="rId19"/>
    <p:sldId id="487" r:id="rId20"/>
    <p:sldId id="489" r:id="rId21"/>
    <p:sldId id="488" r:id="rId22"/>
    <p:sldId id="349" r:id="rId23"/>
    <p:sldId id="332" r:id="rId24"/>
    <p:sldId id="324" r:id="rId25"/>
    <p:sldId id="306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2252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6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1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1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 err="1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594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</a:t>
            </a:r>
            <a:r>
              <a:rPr lang="pt-BR" dirty="0" err="1"/>
              <a:t>Scikit-Learn</a:t>
            </a:r>
            <a:r>
              <a:rPr lang="pt-BR" dirty="0"/>
              <a:t>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 err="1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</a:t>
            </a:r>
            <a:r>
              <a:rPr lang="pt-BR" dirty="0" err="1"/>
              <a:t>Scikit-Learn</a:t>
            </a:r>
            <a:r>
              <a:rPr lang="pt-BR" dirty="0"/>
              <a:t>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1773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deste regressor podem ser interpretadas como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probabilidades de uma variável categoricamente distribuída </a:t>
                </a:r>
                <a:r>
                  <a:rPr lang="pt-BR" dirty="0"/>
                  <a:t>(as classes)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dado um conjunto de variáveis </a:t>
                </a:r>
                <a:r>
                  <a:rPr lang="pt-BR" dirty="0"/>
                  <a:t>(atributos e pesos).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outras palavras, a regressão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softmax estima a probabilidade de um exemplo de entrada pertencer a cada classe possível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em geral,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teremos um único classificador, mas com 4 saídas.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  <a:blipFill>
                <a:blip r:embed="rId3"/>
                <a:stretch>
                  <a:fillRect l="-937" t="-2663" r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 ao mesmo tempo.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possui uma 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>
                <a:blip r:embed="rId3"/>
                <a:stretch>
                  <a:fillRect l="-930" t="-1937" r="-1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(coluna)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sz="2800" dirty="0"/>
                  <a:t>O somatório de termos exponenciais no denominador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normaliza</a:t>
                </a:r>
                <a:r>
                  <a:rPr lang="pt-BR" sz="2800" dirty="0"/>
                  <a:t> o valor da </a:t>
                </a:r>
                <a:r>
                  <a:rPr lang="pt-BR" sz="2800" i="1" dirty="0"/>
                  <a:t>q</a:t>
                </a:r>
                <a:r>
                  <a:rPr lang="pt-BR" sz="28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2800" dirty="0"/>
                  <a:t> saídas seja igual a 1.</a:t>
                </a:r>
              </a:p>
              <a:p>
                <a:r>
                  <a:rPr lang="pt-BR" sz="2800" dirty="0"/>
                  <a:t>Cada função discriminante tem seu próprio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  <a:blipFill>
                <a:blip r:embed="rId3"/>
                <a:stretch>
                  <a:fillRect l="-1156" t="-1332" r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1">
            <a:extLst>
              <a:ext uri="{FF2B5EF4-FFF2-40B4-BE49-F238E27FC236}">
                <a16:creationId xmlns:a16="http://schemas.microsoft.com/office/drawing/2014/main" id="{66F09A24-9061-8EA4-420D-13EC84B7C649}"/>
              </a:ext>
            </a:extLst>
          </p:cNvPr>
          <p:cNvSpPr/>
          <p:nvPr/>
        </p:nvSpPr>
        <p:spPr>
          <a:xfrm>
            <a:off x="7861300" y="3567113"/>
            <a:ext cx="1695450" cy="504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152F-93D8-11FA-9B7A-B62AE5BB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</p:spPr>
            <p:txBody>
              <a:bodyPr/>
              <a:lstStyle/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e, consequentemente, uma baixa probabilidade para as demais classes.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  <a:blipFill>
                <a:blip r:embed="rId3"/>
                <a:stretch>
                  <a:fillRect l="-986" t="-1937" r="-1534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7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CFD6-83A6-222F-09EA-9F68DDF7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esperado.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  <a:blipFill>
                <a:blip r:embed="rId3"/>
                <a:stretch>
                  <a:fillRect l="-1152" t="-1937" r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/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blipFill>
                <a:blip r:embed="rId4"/>
                <a:stretch>
                  <a:fillRect t="-926"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FCDFC-42ED-2E95-5F43-DF8574CF6A71}"/>
              </a:ext>
            </a:extLst>
          </p:cNvPr>
          <p:cNvCxnSpPr/>
          <p:nvPr/>
        </p:nvCxnSpPr>
        <p:spPr>
          <a:xfrm flipH="1">
            <a:off x="10113528" y="3429000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1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E090-DD33-6575-4FA7-70E4DD8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</p:spPr>
            <p:txBody>
              <a:bodyPr/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de erro médio pode ser reescrita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um vetor coluna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coluna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  <a:blipFill>
                <a:blip r:embed="rId3"/>
                <a:stretch>
                  <a:fillRect l="-1149" t="-1937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98F11-6F65-0753-89FE-F5ABED77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equivalente à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1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D760E-F325-2357-A58A-59CD7F663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F9330E-0476-EACF-DE53-F10E6A7CF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747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7923-28D2-8150-E304-526DA46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ACD180-C529-EB91-BD2D-B5F491B1E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34075" cy="5032375"/>
              </a:xfrm>
            </p:spPr>
            <p:txBody>
              <a:bodyPr/>
              <a:lstStyle/>
              <a:p>
                <a:r>
                  <a:rPr lang="pt-BR" dirty="0"/>
                  <a:t>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FACD180-C529-EB91-BD2D-B5F491B1E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34075" cy="5032375"/>
              </a:xfrm>
              <a:blipFill>
                <a:blip r:embed="rId3"/>
                <a:stretch>
                  <a:fillRect l="-185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C4CC3D2-2E26-9A61-BAE6-D321AC11B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2269296"/>
            <a:ext cx="4643437" cy="342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1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apenas 2 classes,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29962-9BFC-4174-AB35-CC23FA013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38055D-E355-F780-9CA0-0337EA0BE4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633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discriminante,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sz="24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==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b="0" i="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mbriaMath"/>
                  </a:rPr>
                  <a:t> </a:t>
                </a:r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8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são vetores coluna com dimensão </a:t>
                </a:r>
                <a14:m>
                  <m:oMath xmlns:m="http://schemas.openxmlformats.org/officeDocument/2006/math">
                    <m:r>
                      <a:rPr lang="pt-B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sz="2400" dirty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38055D-E355-F780-9CA0-0337EA0BE4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63300" cy="5032375"/>
              </a:xfrm>
              <a:blipFill>
                <a:blip r:embed="rId3"/>
                <a:stretch>
                  <a:fillRect l="-114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9A1F0A7-6FE4-5915-6E73-B4358D34F953}"/>
              </a:ext>
            </a:extLst>
          </p:cNvPr>
          <p:cNvSpPr txBox="1"/>
          <p:nvPr/>
        </p:nvSpPr>
        <p:spPr>
          <a:xfrm>
            <a:off x="11300952" y="49665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C9B616E8-B74F-0DC6-87F9-63CCB1AB4FE1}"/>
              </a:ext>
            </a:extLst>
          </p:cNvPr>
          <p:cNvCxnSpPr>
            <a:stCxn id="4" idx="1"/>
          </p:cNvCxnSpPr>
          <p:nvPr/>
        </p:nvCxnSpPr>
        <p:spPr>
          <a:xfrm flipH="1">
            <a:off x="10880624" y="51819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CE9EC14D-EDBF-7800-5099-D14B5FC852B3}"/>
                  </a:ext>
                </a:extLst>
              </p:cNvPr>
              <p:cNvSpPr txBox="1"/>
              <p:nvPr/>
            </p:nvSpPr>
            <p:spPr>
              <a:xfrm>
                <a:off x="8417542" y="4661748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CE9EC14D-EDBF-7800-5099-D14B5FC85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542" y="4661748"/>
                <a:ext cx="2883410" cy="430887"/>
              </a:xfrm>
              <a:prstGeom prst="rect">
                <a:avLst/>
              </a:prstGeom>
              <a:blipFill>
                <a:blip r:embed="rId4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11">
            <a:extLst>
              <a:ext uri="{FF2B5EF4-FFF2-40B4-BE49-F238E27FC236}">
                <a16:creationId xmlns:a16="http://schemas.microsoft.com/office/drawing/2014/main" id="{55EF8DDD-988B-BB33-7A04-0363A17A801E}"/>
              </a:ext>
            </a:extLst>
          </p:cNvPr>
          <p:cNvCxnSpPr>
            <a:cxnSpLocks/>
          </p:cNvCxnSpPr>
          <p:nvPr/>
        </p:nvCxnSpPr>
        <p:spPr>
          <a:xfrm flipH="1">
            <a:off x="9392810" y="5092635"/>
            <a:ext cx="235670" cy="2507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875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0947A-594D-A8D5-95F3-38EB04C6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BA288E-BBB8-E157-840C-AA685AD7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30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Entretanto,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cada um dos possíveis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pares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de classes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11805</TotalTime>
  <Words>3892</Words>
  <Application>Microsoft Office PowerPoint</Application>
  <PresentationFormat>Widescreen</PresentationFormat>
  <Paragraphs>249</Paragraphs>
  <Slides>25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CambriaMath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Apresentação do PowerPoint</vt:lpstr>
      <vt:lpstr>Regressão Softmax</vt:lpstr>
      <vt:lpstr>Regressão Softmax</vt:lpstr>
      <vt:lpstr>Apresentação do PowerPoint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1764</cp:revision>
  <dcterms:created xsi:type="dcterms:W3CDTF">2020-01-20T13:50:05Z</dcterms:created>
  <dcterms:modified xsi:type="dcterms:W3CDTF">2023-09-15T20:44:32Z</dcterms:modified>
</cp:coreProperties>
</file>