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384" r:id="rId22"/>
    <p:sldId id="357" r:id="rId23"/>
    <p:sldId id="367" r:id="rId24"/>
    <p:sldId id="370" r:id="rId25"/>
    <p:sldId id="372" r:id="rId26"/>
    <p:sldId id="379" r:id="rId27"/>
    <p:sldId id="324" r:id="rId28"/>
    <p:sldId id="306" r:id="rId29"/>
    <p:sldId id="375" r:id="rId30"/>
    <p:sldId id="376" r:id="rId31"/>
    <p:sldId id="377" r:id="rId32"/>
    <p:sldId id="378" r:id="rId33"/>
    <p:sldId id="362" r:id="rId34"/>
    <p:sldId id="403" r:id="rId35"/>
    <p:sldId id="404" r:id="rId3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9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0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454" t="-2421" r="-1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/>
              <a:t>erro quadrático médio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dirty="0"/>
              <a:t>não é uma boa escolha 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classificadores em geral</a:t>
            </a:r>
            <a:r>
              <a:rPr lang="pt-BR" b="1" i="1" dirty="0"/>
              <a:t>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dirty="0">
                    <a:solidFill>
                      <a:srgbClr val="00B050"/>
                    </a:solidFill>
                  </a:rPr>
                  <a:t>vários mínimos locais </a:t>
                </a:r>
                <a:r>
                  <a:rPr lang="pt-BR" dirty="0"/>
                  <a:t>que vão dificultar o aprendizado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41FEE-FFE7-A8B3-A6BF-64195006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>
                <a:blip r:embed="rId3"/>
                <a:stretch>
                  <a:fillRect l="-707" t="-3893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41149" y="679129"/>
            <a:ext cx="445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Unindo-se as duas curvas, obtém-se uma função convexa (veja a figura abaixo).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b="2498"/>
          <a:stretch/>
        </p:blipFill>
        <p:spPr>
          <a:xfrm>
            <a:off x="8619526" y="2466362"/>
            <a:ext cx="2532177" cy="17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se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10447</TotalTime>
  <Words>5714</Words>
  <Application>Microsoft Office PowerPoint</Application>
  <PresentationFormat>Widescreen</PresentationFormat>
  <Paragraphs>384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Apresentação do PowerPoint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1771</cp:revision>
  <dcterms:created xsi:type="dcterms:W3CDTF">2020-01-20T13:50:05Z</dcterms:created>
  <dcterms:modified xsi:type="dcterms:W3CDTF">2023-08-26T12:53:03Z</dcterms:modified>
</cp:coreProperties>
</file>