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320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314" r:id="rId17"/>
    <p:sldId id="304" r:id="rId18"/>
    <p:sldId id="296" r:id="rId19"/>
    <p:sldId id="317" r:id="rId20"/>
    <p:sldId id="301" r:id="rId21"/>
    <p:sldId id="269" r:id="rId22"/>
    <p:sldId id="265" r:id="rId23"/>
    <p:sldId id="271" r:id="rId24"/>
    <p:sldId id="312" r:id="rId25"/>
    <p:sldId id="281" r:id="rId26"/>
    <p:sldId id="280" r:id="rId27"/>
    <p:sldId id="274" r:id="rId28"/>
    <p:sldId id="287" r:id="rId29"/>
    <p:sldId id="278" r:id="rId30"/>
    <p:sldId id="291" r:id="rId31"/>
    <p:sldId id="298" r:id="rId32"/>
    <p:sldId id="316" r:id="rId33"/>
    <p:sldId id="305" r:id="rId34"/>
    <p:sldId id="306" r:id="rId35"/>
    <p:sldId id="307" r:id="rId36"/>
    <p:sldId id="31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92" d="100"/>
          <a:sy n="92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31/05/2023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0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eg"/><Relationship Id="rId5" Type="http://schemas.openxmlformats.org/officeDocument/2006/relationships/image" Target="../media/image71.jpe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901"/>
                <a:ext cx="7140174" cy="53430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pesos unitários 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901"/>
                <a:ext cx="7140174" cy="5343099"/>
              </a:xfrm>
              <a:blipFill>
                <a:blip r:embed="rId3"/>
                <a:stretch>
                  <a:fillRect l="-1025" t="-2397" r="-19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BB3DC51-DFDB-45CE-B2DD-7582FDEEDFA1}"/>
              </a:ext>
            </a:extLst>
          </p:cNvPr>
          <p:cNvCxnSpPr>
            <a:cxnSpLocks/>
          </p:cNvCxnSpPr>
          <p:nvPr/>
        </p:nvCxnSpPr>
        <p:spPr>
          <a:xfrm>
            <a:off x="7045036" y="4760736"/>
            <a:ext cx="1482515" cy="818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578" y="1814377"/>
            <a:ext cx="130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</a:rPr>
              <a:t>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  <a:blipFill rotWithShape="0">
                <a:blip r:embed="rId3"/>
                <a:stretch>
                  <a:fillRect l="-1447" t="-2529" r="-1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com transição fixa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  <a:blipFill rotWithShape="0">
                <a:blip r:embed="rId3"/>
                <a:stretch>
                  <a:fillRect l="-980" t="-2421" r="-15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90115" y="3563735"/>
            <a:ext cx="529053" cy="1134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673685" y="5457405"/>
            <a:ext cx="2256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(combinação linear das entradas)</a:t>
            </a:r>
          </a:p>
        </p:txBody>
      </p: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 rotWithShape="0">
                <a:blip r:embed="rId3"/>
                <a:stretch>
                  <a:fillRect l="-982" t="-2424" r="-1037" b="-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74933" y="5287382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49719" y="5610548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podemos perceber, o modelo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criarmos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, ou seja, de usarmos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  <a:blipFill rotWithShape="0">
                <a:blip r:embed="rId3"/>
                <a:stretch>
                  <a:fillRect l="-986" t="-2303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9181793" y="2140299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9495692" y="5218348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92" y="5218348"/>
                <a:ext cx="2302283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r="-212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267572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 (Figuras 1 e 2). Uma simples reta as separa.</a:t>
            </a:r>
          </a:p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superfície de separação não-linear (Figura 3). </a:t>
            </a:r>
            <a:r>
              <a:rPr lang="pt-BR" b="1" i="1" dirty="0">
                <a:solidFill>
                  <a:srgbClr val="00B050"/>
                </a:solidFill>
              </a:rPr>
              <a:t>No mínimo duas retas são necessárias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combinando-se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838200" y="4414323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5194694" y="4435168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57" y="5308958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9510480" y="4403325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E,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</a:t>
            </a:r>
            <a:r>
              <a:rPr lang="pt-BR" dirty="0" err="1"/>
              <a:t>Netflix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Pilotar um veículo com pouca ou nenhuma intervenção humana.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353801" cy="48654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Células </a:t>
            </a:r>
            <a:r>
              <a:rPr lang="pt-BR" b="1" i="1" dirty="0"/>
              <a:t>procariontes</a:t>
            </a:r>
            <a:r>
              <a:rPr lang="pt-BR" dirty="0"/>
              <a:t> têm uma estrutura simples e não possuem núcleo (e.g., bactérias).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 (e.g., mitocôndrias, lisossomos,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controla as atividades celulares e armazena a maior parte da informação genética (DNA) da célula.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109020" y="1485901"/>
            <a:ext cx="4082980" cy="234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270819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químicas, as mais comuns, ou elétricas, muito pouco comuns.</a:t>
            </a:r>
          </a:p>
          <a:p>
            <a:r>
              <a:rPr lang="pt-BR" dirty="0"/>
              <a:t>As figuras ao lado mostram o esquema de um </a:t>
            </a:r>
            <a:r>
              <a:rPr lang="pt-BR" b="1" i="1" dirty="0"/>
              <a:t>neurônio</a:t>
            </a:r>
            <a:r>
              <a:rPr lang="pt-BR" dirty="0"/>
              <a:t> e uma sinapse química.</a:t>
            </a:r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00" y="4527234"/>
            <a:ext cx="3008469" cy="17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7975601" cy="550225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terminais do axônio a outros neurônios.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</a:t>
            </a:r>
            <a:r>
              <a:rPr lang="pt-BR" b="1" i="1" dirty="0"/>
              <a:t>com várias entradas e uma ou mais saídas</a:t>
            </a:r>
            <a:r>
              <a:rPr lang="pt-BR" dirty="0"/>
              <a:t>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8088923" y="2029767"/>
            <a:ext cx="1386673" cy="10249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666892" y="5812429"/>
            <a:ext cx="1597688" cy="3170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11149486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421" y="23935"/>
            <a:ext cx="1467058" cy="15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90479" y="567178"/>
            <a:ext cx="1410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14614</TotalTime>
  <Words>5052</Words>
  <Application>Microsoft Office PowerPoint</Application>
  <PresentationFormat>Widescreen</PresentationFormat>
  <Paragraphs>655</Paragraphs>
  <Slides>36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de portas lógicas com o modelo M-P</vt:lpstr>
      <vt:lpstr>Exemplos de portas lógicas com o modelo M-P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1253</cp:revision>
  <dcterms:created xsi:type="dcterms:W3CDTF">2020-04-06T23:46:10Z</dcterms:created>
  <dcterms:modified xsi:type="dcterms:W3CDTF">2023-05-31T18:28:25Z</dcterms:modified>
</cp:coreProperties>
</file>