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50" r:id="rId15"/>
    <p:sldId id="344" r:id="rId16"/>
    <p:sldId id="351" r:id="rId17"/>
    <p:sldId id="345" r:id="rId18"/>
    <p:sldId id="352" r:id="rId19"/>
    <p:sldId id="353" r:id="rId20"/>
    <p:sldId id="355" r:id="rId21"/>
    <p:sldId id="356" r:id="rId22"/>
    <p:sldId id="357" r:id="rId23"/>
    <p:sldId id="337" r:id="rId24"/>
    <p:sldId id="359" r:id="rId25"/>
    <p:sldId id="324" r:id="rId26"/>
    <p:sldId id="306" r:id="rId27"/>
    <p:sldId id="339" r:id="rId28"/>
    <p:sldId id="341" r:id="rId29"/>
    <p:sldId id="343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26/07/2024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 e dígitos.</a:t>
            </a:r>
          </a:p>
          <a:p>
            <a:r>
              <a:rPr lang="pt-BR" dirty="0"/>
              <a:t>Classificação de texto.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pulmonares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8888" y="1825624"/>
                <a:ext cx="723976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finita e discreta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nós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8888" y="1825624"/>
                <a:ext cx="7239762" cy="5032376"/>
              </a:xfrm>
              <a:blipFill>
                <a:blip r:embed="rId3"/>
                <a:stretch>
                  <a:fillRect l="-1516" t="-2663" r="-193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94734" y="3389244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180894" y="3799417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</a:t>
                </a:r>
                <a:r>
                  <a:rPr lang="pt-BR" b="1" i="1" dirty="0"/>
                  <a:t>binária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utilizada para representar estas classes é conhecida como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codificação one-hot</a:t>
                </a:r>
                <a:r>
                  <a:rPr lang="pt-BR" dirty="0"/>
                  <a:t>. </a:t>
                </a:r>
              </a:p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possui </a:t>
                </a:r>
                <a:r>
                  <a:rPr lang="pt-BR" b="1" i="1" dirty="0"/>
                  <a:t>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873" t="-2421" r="-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l="-210" t="-1471" r="-167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separação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separação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separação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atribuída a um exemplo de entrada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usar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42650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formato mais simples, seguindo o princípio da navalha de Occam, é 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traçada no plano formado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nós traçamos 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o formato da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e, com isso, definir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</p:spPr>
            <p:txBody>
              <a:bodyPr/>
              <a:lstStyle/>
              <a:p>
                <a:r>
                  <a:rPr lang="pt-BR" dirty="0"/>
                  <a:t>Agora, vamos definir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  <a:blipFill>
                <a:blip r:embed="rId3"/>
                <a:stretch>
                  <a:fillRect l="-1813" t="-1937" r="-16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1043558" y="6405136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</a:t>
            </a:r>
            <a:r>
              <a:rPr lang="pt-BR" dirty="0"/>
              <a:t>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</a:t>
            </a:r>
            <a:r>
              <a:rPr lang="pt-BR" b="1" dirty="0">
                <a:solidFill>
                  <a:srgbClr val="7030A0"/>
                </a:solidFill>
              </a:rPr>
              <a:t>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Devem ser resolvidos de forma </a:t>
            </a:r>
            <a:r>
              <a:rPr lang="pt-BR" b="1" i="1" dirty="0">
                <a:solidFill>
                  <a:srgbClr val="FF0000"/>
                </a:solidFill>
              </a:rPr>
              <a:t>individual.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e entregues através do MS Teams.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74922"/>
              </p:ext>
            </p:extLst>
          </p:nvPr>
        </p:nvGraphicFramePr>
        <p:xfrm>
          <a:off x="838200" y="1375493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27/7/2024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3/8/2024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24/8/2024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31/8/2024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7/9/2024*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14/9/2024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21/9/2024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28/9/2024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5/10/2024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12/10/2024*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19/10/2024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26/10/2024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2/11/2024*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23/11/2024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7/12/2024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387808C-8D5B-1136-B23E-C9104C846CFC}"/>
              </a:ext>
            </a:extLst>
          </p:cNvPr>
          <p:cNvSpPr txBox="1"/>
          <p:nvPr/>
        </p:nvSpPr>
        <p:spPr>
          <a:xfrm>
            <a:off x="711200" y="663177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  <a:effectLst/>
              </a:rPr>
              <a:t>*Feriados (reposições assíncronas)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</a:t>
            </a:r>
            <a:r>
              <a:rPr lang="pt-BR" b="1" i="1" dirty="0"/>
              <a:t>Vítor Oliveira: vitor.oliveira@ges.inatel.br</a:t>
            </a:r>
            <a:r>
              <a:rPr lang="pt-BR" dirty="0"/>
              <a:t>):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mapeie os atributos de entrada em </a:t>
                </a:r>
                <a:r>
                  <a:rPr lang="pt-BR" b="1" i="1" dirty="0"/>
                  <a:t>valores finitos e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7876</TotalTime>
  <Words>3057</Words>
  <Application>Microsoft Office PowerPoint</Application>
  <PresentationFormat>Widescreen</PresentationFormat>
  <Paragraphs>384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Como representar a saída desejada?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1818</cp:revision>
  <dcterms:created xsi:type="dcterms:W3CDTF">2020-01-20T13:50:05Z</dcterms:created>
  <dcterms:modified xsi:type="dcterms:W3CDTF">2024-07-26T15:05:15Z</dcterms:modified>
</cp:coreProperties>
</file>