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89" r:id="rId25"/>
    <p:sldId id="386" r:id="rId26"/>
    <p:sldId id="324" r:id="rId27"/>
    <p:sldId id="306" r:id="rId28"/>
    <p:sldId id="367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9346" autoAdjust="0"/>
  </p:normalViewPr>
  <p:slideViewPr>
    <p:cSldViewPr snapToGrid="0">
      <p:cViewPr>
        <p:scale>
          <a:sx n="100" d="100"/>
          <a:sy n="100" d="100"/>
        </p:scale>
        <p:origin x="1002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vermelha</a:t>
                </a: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azul</a:t>
                </a:r>
              </a:p>
            </p:txBody>
          </p:sp>
        </mc:Choice>
        <mc:Fallback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9400</TotalTime>
  <Words>4114</Words>
  <Application>Microsoft Office PowerPoint</Application>
  <PresentationFormat>Widescreen</PresentationFormat>
  <Paragraphs>287</Paragraphs>
  <Slides>28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1805</cp:revision>
  <dcterms:created xsi:type="dcterms:W3CDTF">2020-01-20T13:50:05Z</dcterms:created>
  <dcterms:modified xsi:type="dcterms:W3CDTF">2024-08-10T12:09:50Z</dcterms:modified>
</cp:coreProperties>
</file>