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6" r:id="rId23"/>
    <p:sldId id="324" r:id="rId24"/>
    <p:sldId id="306" r:id="rId25"/>
    <p:sldId id="367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341" autoAdjust="0"/>
  </p:normalViewPr>
  <p:slideViewPr>
    <p:cSldViewPr snapToGrid="0">
      <p:cViewPr varScale="1">
        <p:scale>
          <a:sx n="103" d="100"/>
          <a:sy n="103" d="100"/>
        </p:scale>
        <p:origin x="924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confiantes</a:t>
                </a:r>
                <a:r>
                  <a:rPr lang="pt-BR" dirty="0"/>
                  <a:t> 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não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realmente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  <a:blipFill>
                <a:blip r:embed="rId3"/>
                <a:stretch>
                  <a:fillRect l="-1678" t="-1937" r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 dirty="0">
                <a:solidFill>
                  <a:srgbClr val="00B050"/>
                </a:solidFill>
              </a:rPr>
              <a:t>Os projetos 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9109</TotalTime>
  <Words>3932</Words>
  <Application>Microsoft Office PowerPoint</Application>
  <PresentationFormat>Widescreen</PresentationFormat>
  <Paragraphs>269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1756</cp:revision>
  <dcterms:created xsi:type="dcterms:W3CDTF">2020-01-20T13:50:05Z</dcterms:created>
  <dcterms:modified xsi:type="dcterms:W3CDTF">2023-08-26T12:57:50Z</dcterms:modified>
</cp:coreProperties>
</file>