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92" r:id="rId3"/>
    <p:sldId id="290" r:id="rId4"/>
    <p:sldId id="325" r:id="rId5"/>
    <p:sldId id="277" r:id="rId6"/>
    <p:sldId id="308" r:id="rId7"/>
    <p:sldId id="327" r:id="rId8"/>
    <p:sldId id="338" r:id="rId9"/>
    <p:sldId id="309" r:id="rId10"/>
    <p:sldId id="328" r:id="rId11"/>
    <p:sldId id="320" r:id="rId12"/>
    <p:sldId id="329" r:id="rId13"/>
    <p:sldId id="273" r:id="rId14"/>
    <p:sldId id="330" r:id="rId15"/>
    <p:sldId id="294" r:id="rId16"/>
    <p:sldId id="331" r:id="rId17"/>
    <p:sldId id="332" r:id="rId18"/>
    <p:sldId id="284" r:id="rId19"/>
    <p:sldId id="333" r:id="rId20"/>
    <p:sldId id="313" r:id="rId21"/>
    <p:sldId id="303" r:id="rId22"/>
    <p:sldId id="285" r:id="rId23"/>
    <p:sldId id="295" r:id="rId24"/>
    <p:sldId id="334" r:id="rId25"/>
    <p:sldId id="314" r:id="rId26"/>
    <p:sldId id="335" r:id="rId27"/>
    <p:sldId id="336" r:id="rId28"/>
    <p:sldId id="304" r:id="rId29"/>
    <p:sldId id="337" r:id="rId30"/>
    <p:sldId id="321" r:id="rId31"/>
    <p:sldId id="323" r:id="rId32"/>
    <p:sldId id="317" r:id="rId33"/>
    <p:sldId id="324" r:id="rId34"/>
    <p:sldId id="301" r:id="rId35"/>
    <p:sldId id="269" r:id="rId36"/>
    <p:sldId id="265" r:id="rId37"/>
    <p:sldId id="271" r:id="rId38"/>
    <p:sldId id="312" r:id="rId39"/>
    <p:sldId id="281" r:id="rId40"/>
    <p:sldId id="280" r:id="rId41"/>
    <p:sldId id="274" r:id="rId42"/>
    <p:sldId id="287" r:id="rId43"/>
    <p:sldId id="278" r:id="rId44"/>
    <p:sldId id="291" r:id="rId45"/>
    <p:sldId id="298" r:id="rId46"/>
    <p:sldId id="316" r:id="rId47"/>
    <p:sldId id="305" r:id="rId48"/>
    <p:sldId id="306" r:id="rId49"/>
    <p:sldId id="307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Os pontos de contato entre os </a:t>
            </a:r>
            <a:r>
              <a:rPr lang="pt-BR" dirty="0" smtClean="0"/>
              <a:t>dendritos </a:t>
            </a:r>
            <a:r>
              <a:rPr lang="pt-BR" dirty="0"/>
              <a:t>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 smtClean="0"/>
              <a:t>A comunicações entre neurônios se dá </a:t>
            </a:r>
            <a:r>
              <a:rPr lang="pt-BR" dirty="0"/>
              <a:t>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 smtClean="0"/>
              <a:t>A figura </a:t>
            </a:r>
            <a:r>
              <a:rPr lang="pt-BR" dirty="0"/>
              <a:t>ao lado </a:t>
            </a:r>
            <a:r>
              <a:rPr lang="pt-BR" dirty="0" smtClean="0"/>
              <a:t>mostra uma </a:t>
            </a:r>
            <a:r>
              <a:rPr lang="pt-BR" dirty="0"/>
              <a:t>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xmlns="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dos 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aqui ela não 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>
                <a:blip r:embed="rId3"/>
                <a:stretch>
                  <a:fillRect l="-1651" t="-188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xmlns="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xmlns="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xmlns="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xmlns="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xmlns="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xmlns="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xmlns="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xmlns="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</a:t>
            </a:r>
            <a:r>
              <a:rPr lang="pt-BR" dirty="0" smtClean="0"/>
              <a:t>altamente </a:t>
            </a:r>
            <a:r>
              <a:rPr lang="pt-BR" dirty="0"/>
              <a:t>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Dirigir </a:t>
            </a:r>
            <a:r>
              <a:rPr lang="pt-BR" dirty="0" smtClean="0"/>
              <a:t>um </a:t>
            </a:r>
            <a:r>
              <a:rPr lang="pt-BR" dirty="0"/>
              <a:t>veículo com pouca ou nenhuma intervenção 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</a:t>
            </a:r>
            <a:r>
              <a:rPr lang="pt-BR" dirty="0" err="1" smtClean="0"/>
              <a:t>ChatGPT</a:t>
            </a:r>
            <a:r>
              <a:rPr lang="pt-BR" dirty="0" smtClean="0"/>
              <a:t>, </a:t>
            </a:r>
            <a:r>
              <a:rPr lang="pt-BR" dirty="0" err="1" smtClean="0"/>
              <a:t>DeepSeek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 smtClean="0"/>
              <a:t>eucariontes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possuem </a:t>
            </a:r>
            <a:r>
              <a:rPr lang="pt-BR" b="1" i="1" dirty="0"/>
              <a:t>mecanismos eletroquímicos</a:t>
            </a:r>
            <a:r>
              <a:rPr lang="pt-BR" dirty="0"/>
              <a:t> </a:t>
            </a:r>
            <a:r>
              <a:rPr lang="pt-BR" dirty="0" smtClean="0"/>
              <a:t>para transferência de informações entre eles. </a:t>
            </a:r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apresentam três partes </a:t>
            </a:r>
            <a:r>
              <a:rPr lang="pt-BR" dirty="0" smtClean="0"/>
              <a:t>principais:</a:t>
            </a:r>
            <a:r>
              <a:rPr lang="pt-BR" b="1" dirty="0"/>
              <a:t> 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/>
              <a:t>dendritos</a:t>
            </a:r>
            <a:r>
              <a:rPr lang="pt-BR" dirty="0"/>
              <a:t>,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e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4140</Words>
  <Application>Microsoft Office PowerPoint</Application>
  <PresentationFormat>Widescreen</PresentationFormat>
  <Paragraphs>775</Paragraphs>
  <Slides>50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1341</cp:revision>
  <dcterms:created xsi:type="dcterms:W3CDTF">2020-04-06T23:46:10Z</dcterms:created>
  <dcterms:modified xsi:type="dcterms:W3CDTF">2025-04-12T02:07:48Z</dcterms:modified>
</cp:coreProperties>
</file>