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10" r:id="rId16"/>
    <p:sldId id="409" r:id="rId17"/>
    <p:sldId id="408" r:id="rId18"/>
    <p:sldId id="394" r:id="rId19"/>
    <p:sldId id="324" r:id="rId20"/>
    <p:sldId id="395" r:id="rId21"/>
    <p:sldId id="372" r:id="rId22"/>
    <p:sldId id="396" r:id="rId23"/>
    <p:sldId id="327" r:id="rId24"/>
    <p:sldId id="387" r:id="rId25"/>
    <p:sldId id="329" r:id="rId26"/>
    <p:sldId id="377" r:id="rId27"/>
    <p:sldId id="378" r:id="rId28"/>
    <p:sldId id="331" r:id="rId29"/>
    <p:sldId id="386" r:id="rId30"/>
    <p:sldId id="381" r:id="rId31"/>
    <p:sldId id="333" r:id="rId32"/>
    <p:sldId id="334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</a:p>
              <a:p>
                <a:endParaRPr lang="pt-BR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4D2CF-CF13-F5BE-1EB2-5DA56F67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desta não ser uma tarefa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C25460-3591-A072-4888-7BD94A97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 não ser uma tarefa trivial, nós iremos considerar a notação abaixo, a qual será muito útil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apenas os da camada de saída,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vamos considerar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(i.e., saída) da 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anteriores (i.e., ocultas)</a:t>
                </a:r>
                <a:r>
                  <a:rPr lang="pt-BR" dirty="0"/>
                  <a:t>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oculta da rede, e, consequentemente a seus pesos, 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omitida, pois não afeta a otimização.</a:t>
                </a:r>
              </a:p>
              <a:p>
                <a:r>
                  <a:rPr lang="pt-BR" dirty="0"/>
                  <a:t>A equação acima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OBS.</a:t>
                </a:r>
                <a:r>
                  <a:rPr lang="pt-BR" sz="14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FB07703-E783-0F26-3128-95EB9DF5C3A2}"/>
              </a:ext>
            </a:extLst>
          </p:cNvPr>
          <p:cNvGrpSpPr/>
          <p:nvPr/>
        </p:nvGrpSpPr>
        <p:grpSpPr>
          <a:xfrm>
            <a:off x="7665932" y="1975617"/>
            <a:ext cx="4210068" cy="2799055"/>
            <a:chOff x="7143732" y="2250757"/>
            <a:chExt cx="4210068" cy="2799055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6FE47D6F-3E9A-DB6A-33B9-6E4B86EF1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671E1C-05F5-2AFF-5C30-A4886C3D744C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BC38B4-A4B0-1C94-B0AA-ED352F41D705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807B7A3-BB2F-C7A3-59FE-766A1F9162DE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AB8C836-ABB7-E5EC-1A3D-DD02803A5A74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83596E4-2589-34A0-EC87-BE67C2D9BB44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19606</TotalTime>
  <Words>5322</Words>
  <Application>Microsoft Office PowerPoint</Application>
  <PresentationFormat>Widescreen</PresentationFormat>
  <Paragraphs>458</Paragraphs>
  <Slides>42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Apresentação do PowerPoint</vt:lpstr>
      <vt:lpstr>Retropropagação do erro</vt:lpstr>
      <vt:lpstr>Apresentação do PowerPoint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1476</cp:revision>
  <dcterms:created xsi:type="dcterms:W3CDTF">2020-04-06T23:46:10Z</dcterms:created>
  <dcterms:modified xsi:type="dcterms:W3CDTF">2023-11-10T20:16:20Z</dcterms:modified>
</cp:coreProperties>
</file>