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</a:t>
            </a:r>
            <a:r>
              <a:rPr lang="pt-BR" dirty="0" smtClean="0"/>
              <a:t>se calcular </a:t>
            </a:r>
            <a:r>
              <a:rPr lang="pt-BR" dirty="0"/>
              <a:t>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</a:t>
            </a:r>
            <a:r>
              <a:rPr lang="pt-BR" b="1" i="1" dirty="0" smtClean="0"/>
              <a:t>sinápticos das várias camadas de uma rede neural</a:t>
            </a:r>
            <a:r>
              <a:rPr lang="pt-BR" dirty="0" smtClean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dirty="0" smtClean="0"/>
                  <a:t>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ao </a:t>
                </a:r>
                <a:r>
                  <a:rPr lang="pt-BR" dirty="0"/>
                  <a:t>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à </a:t>
                </a:r>
                <a:r>
                  <a:rPr lang="pt-BR" b="1" i="1" dirty="0" smtClean="0"/>
                  <a:t>combinação linear</a:t>
                </a:r>
                <a:r>
                  <a:rPr lang="pt-BR" dirty="0" smtClean="0"/>
                  <a:t> </a:t>
                </a:r>
                <a:r>
                  <a:rPr lang="pt-BR" dirty="0"/>
                  <a:t>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 smtClean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 da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rede neural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 é o vetor de ativações com as </a:t>
                </a:r>
                <a:r>
                  <a:rPr lang="pt-BR" b="1" i="1" dirty="0" smtClean="0"/>
                  <a:t>combinações lineares</a:t>
                </a:r>
                <a:r>
                  <a:rPr lang="pt-BR" dirty="0" smtClean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4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OBS.</a:t>
            </a:r>
            <a:r>
              <a:rPr lang="pt-BR" sz="1400" dirty="0" smtClean="0"/>
              <a:t>: Para facilitar nossa análise, não vamos considerar as entradas como uma camada, apenas as camadas ocultas e de saída.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 smtClean="0"/>
                  <a:t> é o número de exemplos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</a:t>
                </a:r>
                <a:r>
                  <a:rPr lang="pt-BR" b="1" i="1" dirty="0" smtClean="0"/>
                  <a:t>pesos </a:t>
                </a:r>
                <a:r>
                  <a:rPr lang="pt-BR" b="1" i="1" dirty="0"/>
                  <a:t>não aparecem </a:t>
                </a:r>
                <a:r>
                  <a:rPr lang="pt-BR" b="1" i="1" dirty="0" smtClean="0"/>
                  <a:t>explícitamente</a:t>
                </a:r>
                <a:r>
                  <a:rPr lang="pt-BR" dirty="0" smtClean="0"/>
                  <a:t>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2"/>
                <a:stretch>
                  <a:fillRect l="-1141" t="-2663" r="-10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última camada </a:t>
            </a:r>
            <a:r>
              <a:rPr lang="pt-BR" b="1" i="1" dirty="0" smtClean="0"/>
              <a:t>da rede aparecem </a:t>
            </a:r>
            <a:r>
              <a:rPr lang="pt-BR" b="1" i="1" dirty="0"/>
              <a:t>de maneira direta na equação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oculta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exemplo,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</a:t>
                </a:r>
                <a:r>
                  <a:rPr lang="pt-BR" dirty="0" smtClean="0"/>
                  <a:t>exemplo.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817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817" cy="5032375"/>
              </a:xfrm>
              <a:blipFill rotWithShape="0">
                <a:blip r:embed="rId3"/>
                <a:stretch>
                  <a:fillRect l="-605" t="-1574" r="-6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</a:t>
                </a:r>
                <a:r>
                  <a:rPr lang="pt-BR" b="1" i="1" dirty="0" smtClean="0"/>
                  <a:t>(sinápticos/bias) são </a:t>
                </a:r>
                <a:r>
                  <a:rPr lang="pt-BR" b="1" i="1" dirty="0"/>
                  <a:t>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 smtClean="0"/>
              <a:t>Vimos algumas topologias diferentes de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(sinápticos/bias)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</a:t>
                </a:r>
                <a:r>
                  <a:rPr lang="pt-BR" dirty="0" smtClean="0"/>
                  <a:t>oculta. </a:t>
                </a:r>
                <a:endParaRPr lang="pt-BR" dirty="0"/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</a:t>
                </a:r>
                <a:r>
                  <a:rPr lang="pt-BR" dirty="0" smtClean="0"/>
                  <a:t>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</a:t>
                </a:r>
                <a:r>
                  <a:rPr lang="pt-BR" b="1" i="1" dirty="0" smtClean="0"/>
                  <a:t>sensibilidades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</a:t>
                </a:r>
                <a:r>
                  <a:rPr lang="pt-BR" dirty="0" smtClean="0"/>
                  <a:t>tangente hiperbólica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uma matriz diagonal </a:t>
                </a:r>
                <a:r>
                  <a:rPr lang="pt-BR" dirty="0"/>
                  <a:t>definida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com os valores esperados e de saída da rede neural, respectivamente.</a:t>
                </a:r>
                <a:endParaRPr lang="pt-BR" dirty="0"/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925" t="-2421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 smtClean="0"/>
                  <a:t>Encontrem o vetor gradiente para todos os pesos do nó 1 da rede neural do próximo slide.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Podem deixar as derivadas parciais em função da derivada da função de ativação.</a:t>
                </a:r>
              </a:p>
              <a:p>
                <a:pPr lvl="1"/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</a:t>
                </a:r>
                <a:r>
                  <a:rPr lang="pt-BR" dirty="0" smtClean="0"/>
                  <a:t>único nó</a:t>
                </a:r>
                <a:r>
                  <a:rPr lang="pt-BR" dirty="0" smtClean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</a:t>
                </a:r>
                <a:r>
                  <a:rPr lang="pt-BR" dirty="0" smtClean="0"/>
                  <a:t>obtermos o vetor </a:t>
                </a:r>
                <a:r>
                  <a:rPr lang="pt-BR" dirty="0"/>
                  <a:t>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200" i="1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Aplicando-se o mesmo procedimento aos outros pesos, temos: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/>
              <a:t>Projeto </a:t>
            </a:r>
            <a:r>
              <a:rPr lang="pt-BR" b="1" dirty="0" smtClean="0"/>
              <a:t>#2</a:t>
            </a:r>
            <a:endParaRPr lang="pt-BR" b="1" dirty="0"/>
          </a:p>
          <a:p>
            <a:pPr lvl="1"/>
            <a:r>
              <a:rPr lang="pt-BR" dirty="0"/>
              <a:t>Projeto pode ser feito em grupo de no máximo 3 alunos.</a:t>
            </a:r>
          </a:p>
          <a:p>
            <a:pPr lvl="1"/>
            <a:r>
              <a:rPr lang="pt-BR" dirty="0"/>
              <a:t>Entrega: 12/12/2021.</a:t>
            </a:r>
          </a:p>
          <a:p>
            <a:pPr lvl="1"/>
            <a:r>
              <a:rPr lang="pt-BR" dirty="0"/>
              <a:t>Vídeo com a explicação sobre o projeto se encontra na pasta “Projeto </a:t>
            </a:r>
            <a:r>
              <a:rPr lang="pt-BR" dirty="0" smtClean="0"/>
              <a:t>#2” </a:t>
            </a:r>
            <a:r>
              <a:rPr lang="pt-BR" dirty="0"/>
              <a:t>em </a:t>
            </a:r>
            <a:r>
              <a:rPr lang="pt-BR" dirty="0" smtClean="0"/>
              <a:t>“Arquivos”.</a:t>
            </a:r>
            <a:endParaRPr lang="pt-BR" dirty="0"/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podendo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algoritmo de minimização 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17930</TotalTime>
  <Words>1990</Words>
  <Application>Microsoft Office PowerPoint</Application>
  <PresentationFormat>Widescreen</PresentationFormat>
  <Paragraphs>345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1290</cp:revision>
  <dcterms:created xsi:type="dcterms:W3CDTF">2020-04-06T23:46:10Z</dcterms:created>
  <dcterms:modified xsi:type="dcterms:W3CDTF">2021-11-27T01:46:01Z</dcterms:modified>
</cp:coreProperties>
</file>