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49" r:id="rId18"/>
    <p:sldId id="366" r:id="rId19"/>
    <p:sldId id="324" r:id="rId20"/>
    <p:sldId id="306" r:id="rId21"/>
    <p:sldId id="367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73487" autoAdjust="0"/>
  </p:normalViewPr>
  <p:slideViewPr>
    <p:cSldViewPr snapToGrid="0">
      <p:cViewPr varScale="1">
        <p:scale>
          <a:sx n="81" d="100"/>
          <a:sy n="81" d="100"/>
        </p:scale>
        <p:origin x="176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9763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97638" cy="5032375"/>
              </a:xfrm>
              <a:blipFill>
                <a:blip r:embed="rId3"/>
                <a:stretch>
                  <a:fillRect l="-989" r="-8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6385" y="1690688"/>
                <a:ext cx="7065818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apenas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 os pesos não são atualizados.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6385" y="1690688"/>
                <a:ext cx="7065818" cy="5167312"/>
              </a:xfrm>
              <a:blipFill>
                <a:blip r:embed="rId2"/>
                <a:stretch>
                  <a:fillRect l="-1724" t="-2594" r="-2155" b="-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2"/>
                <a:stretch>
                  <a:fillRect l="-1505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2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209421" cy="5167311"/>
              </a:xfrm>
              <a:blipFill rotWithShape="0">
                <a:blip r:embed="rId3"/>
                <a:stretch>
                  <a:fillRect l="-707" t="-2712" r="-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 rotWithShape="0"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9243" cy="4783897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Projetos já estão disponíveis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8911</TotalTime>
  <Words>3618</Words>
  <Application>Microsoft Office PowerPoint</Application>
  <PresentationFormat>Widescreen</PresentationFormat>
  <Paragraphs>231</Paragraphs>
  <Slides>21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1727</cp:revision>
  <dcterms:created xsi:type="dcterms:W3CDTF">2020-01-20T13:50:05Z</dcterms:created>
  <dcterms:modified xsi:type="dcterms:W3CDTF">2023-08-12T12:45:05Z</dcterms:modified>
</cp:coreProperties>
</file>