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77" d="100"/>
          <a:sy n="77" d="100"/>
        </p:scale>
        <p:origin x="922" y="67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21/02/2024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finita e 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  <a:blipFill>
                <a:blip r:embed="rId3"/>
                <a:stretch>
                  <a:fillRect l="-1516" t="-2663" r="-193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94734" y="3389244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180894" y="3799417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42212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20/4/2024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I-18)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27/4/2024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  <a:effectLst/>
                        </a:rPr>
                        <a:t>Sala I-18)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8/6/2024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22/6/2024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finitos e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7866</TotalTime>
  <Words>3054</Words>
  <Application>Microsoft Office PowerPoint</Application>
  <PresentationFormat>Widescreen</PresentationFormat>
  <Paragraphs>383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1812</cp:revision>
  <dcterms:created xsi:type="dcterms:W3CDTF">2020-01-20T13:50:05Z</dcterms:created>
  <dcterms:modified xsi:type="dcterms:W3CDTF">2024-02-22T00:33:57Z</dcterms:modified>
</cp:coreProperties>
</file>