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2" r:id="rId3"/>
    <p:sldId id="269" r:id="rId4"/>
    <p:sldId id="265" r:id="rId5"/>
    <p:sldId id="27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1488" y="498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hands-on-guide-to-transfer-learning-with-real-world-applications-in-deep-learning-212bf3b2f27a" TargetMode="External"/><Relationship Id="rId2" Type="http://schemas.openxmlformats.org/officeDocument/2006/relationships/hyperlink" Target="https://neptune.ai/blog/transfer-learning-guide-examples-for-images-and-text-in-ke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how-to-use-transfer-learning-when-developing-convolutional-neural-network-model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53" y="819807"/>
            <a:ext cx="11648294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</a:t>
            </a:r>
            <a:r>
              <a:rPr lang="pt-BR" dirty="0" smtClean="0"/>
              <a:t>prendizagem </a:t>
            </a:r>
            <a:r>
              <a:rPr lang="pt-BR" dirty="0"/>
              <a:t>por </a:t>
            </a:r>
            <a:r>
              <a:rPr lang="pt-BR" dirty="0" smtClean="0"/>
              <a:t>Transferência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neptune.ai/blog/transfer-learning-guide-examples-for-images-and-text-in-keras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towardsdatascience.com/a-comprehensive-hands-on-guide-to-transfer-learning-with-real-world-applications-in-deep-learning-212bf3b2f27a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https://machinelearningmastery.com/how-to-use-transfer-learning-when-developing-convolutional-neural-network-models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95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re&amp;#39;s Transfer Learning for You | You Meme on ME.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5" y="786128"/>
            <a:ext cx="2324800" cy="299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transfer learning and why does it matter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82" y="319151"/>
            <a:ext cx="2988310" cy="34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y transfer of learning one more time - say one more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19" y="786128"/>
            <a:ext cx="3568316" cy="199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ansferLearning and Unet to segment rocks on moon | Kagg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65" y="3781647"/>
            <a:ext cx="3696970" cy="25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sing transfer learning to build an image classifier | by Anirudh Ramanan | 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8" y="4140223"/>
            <a:ext cx="3048201" cy="179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sh from the arXiv: Oct 21 to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95" y="4140223"/>
            <a:ext cx="3177884" cy="256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14978</TotalTime>
  <Words>28</Words>
  <Application>Microsoft Office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TP555 - Inteligência Artificial e Machine Learning: Aprendizagem por Transferência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1197</cp:revision>
  <dcterms:created xsi:type="dcterms:W3CDTF">2020-04-06T23:46:10Z</dcterms:created>
  <dcterms:modified xsi:type="dcterms:W3CDTF">2021-07-16T11:55:06Z</dcterms:modified>
</cp:coreProperties>
</file>