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2" r:id="rId3"/>
    <p:sldId id="269" r:id="rId4"/>
    <p:sldId id="265" r:id="rId5"/>
    <p:sldId id="27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278" autoAdjust="0"/>
  </p:normalViewPr>
  <p:slideViewPr>
    <p:cSldViewPr snapToGrid="0">
      <p:cViewPr varScale="1">
        <p:scale>
          <a:sx n="63" d="100"/>
          <a:sy n="63" d="100"/>
        </p:scale>
        <p:origin x="1008" y="78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Aprendizado por Reforço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inforcement Learning | Programmer Humor Meme on ME.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235378"/>
            <a:ext cx="3017521" cy="348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 know Reinforcement Learning - i know kung fu | Meme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19" y="713104"/>
            <a:ext cx="2883535" cy="28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achine Learning Guys 😂😂 | Programmer Humor Meme on ME.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796" y="2353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tell me more about deep reinforcement learning - Willy Wonk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3" y="3855720"/>
            <a:ext cx="2535237" cy="25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Getting started with Machine Learning Part-2(#GO-ML) – mc.a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19" y="3855720"/>
            <a:ext cx="3173095" cy="237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Yo Dawg Heard You Meme - Imgfli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13" y="3988739"/>
            <a:ext cx="3519805" cy="22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14550</TotalTime>
  <Words>18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TP555 - Inteligência Artificial e Machine Learning: Aprendizado por Reforço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1144</cp:revision>
  <dcterms:created xsi:type="dcterms:W3CDTF">2020-04-06T23:46:10Z</dcterms:created>
  <dcterms:modified xsi:type="dcterms:W3CDTF">2020-06-26T15:34:06Z</dcterms:modified>
</cp:coreProperties>
</file>