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2" r:id="rId3"/>
    <p:sldId id="269" r:id="rId4"/>
    <p:sldId id="265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1008" y="78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Máquina de Vetores de Suporte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ro to Support Vector Machines with a Trad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334317"/>
            <a:ext cx="3256915" cy="26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 (SVM): A Simple Visual Explanation — Par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80" y="733486"/>
            <a:ext cx="3666490" cy="18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Support Vector Machines with a Trading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1089"/>
            <a:ext cx="2826384" cy="23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Complete Guide to Support Vector Machine (SVM) - Towards Dat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3751494"/>
            <a:ext cx="3437890" cy="25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T Machine Learning for Big Data and Text Processing Class Not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72" y="3624929"/>
            <a:ext cx="4422105" cy="26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s in Machine Learni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12529"/>
          <a:stretch/>
        </p:blipFill>
        <p:spPr bwMode="auto">
          <a:xfrm>
            <a:off x="4187610" y="334317"/>
            <a:ext cx="3142830" cy="31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14542</TotalTime>
  <Words>18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TP555 - Inteligência Artificial e Machine Learning: Máquina de Vetores de Suporte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1141</cp:revision>
  <dcterms:created xsi:type="dcterms:W3CDTF">2020-04-06T23:46:10Z</dcterms:created>
  <dcterms:modified xsi:type="dcterms:W3CDTF">2020-06-26T15:25:04Z</dcterms:modified>
</cp:coreProperties>
</file>