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2" r:id="rId3"/>
    <p:sldId id="269" r:id="rId4"/>
    <p:sldId id="265" r:id="rId5"/>
    <p:sldId id="27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5278" autoAdjust="0"/>
  </p:normalViewPr>
  <p:slideViewPr>
    <p:cSldViewPr snapToGrid="0">
      <p:cViewPr varScale="1">
        <p:scale>
          <a:sx n="63" d="100"/>
          <a:sy n="63" d="100"/>
        </p:scale>
        <p:origin x="1008" y="78"/>
      </p:cViewPr>
      <p:guideLst/>
    </p:cSldViewPr>
  </p:slideViewPr>
  <p:outlineViewPr>
    <p:cViewPr>
      <p:scale>
        <a:sx n="33" d="100"/>
        <a:sy n="33" d="100"/>
      </p:scale>
      <p:origin x="0" y="-61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853" y="819807"/>
            <a:ext cx="11648294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Introdução às redes de aprendizado profundo, convolucionais </a:t>
            </a:r>
            <a:r>
              <a:rPr lang="pt-BR" b="1" i="1" dirty="0"/>
              <a:t>e </a:t>
            </a:r>
            <a:r>
              <a:rPr lang="pt-BR" b="1" i="1" dirty="0" smtClean="0"/>
              <a:t>recorrentes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4214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5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nderstanding Machine Learning through Memes - Nybles -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" y="473075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I &amp; ML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841" y="471487"/>
            <a:ext cx="22479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11 Best Machine Learning Memes images | Machine learning, Learning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877" y="800100"/>
            <a:ext cx="22479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Deep Deep Learning[OC]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80" y="3444240"/>
            <a:ext cx="2971165" cy="259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eep Learning Memes for Stochastically Descending Teens - Posts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399" y="3607752"/>
            <a:ext cx="2286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EEP LEARNING? BUT WHY? meme - aliens (80974) Page 4 • MemesHappe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784" y="4278022"/>
            <a:ext cx="2279985" cy="241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eep learning – The Scind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913" y="384175"/>
            <a:ext cx="4228216" cy="237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Kickstart Your Deep Learning With These 3 PyTorch Projects - Exxac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9" y="3326620"/>
            <a:ext cx="3190890" cy="23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Figuras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14550</TotalTime>
  <Words>18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TP555 - Inteligência Artificial e Machine Learning: Introdução às redes de aprendizado profundo, convolucionais e recorrentes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1149</cp:revision>
  <dcterms:created xsi:type="dcterms:W3CDTF">2020-04-06T23:46:10Z</dcterms:created>
  <dcterms:modified xsi:type="dcterms:W3CDTF">2020-06-28T23:41:20Z</dcterms:modified>
</cp:coreProperties>
</file>