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2585" autoAdjust="0"/>
  </p:normalViewPr>
  <p:slideViewPr>
    <p:cSldViewPr snapToGrid="0">
      <p:cViewPr varScale="1">
        <p:scale>
          <a:sx n="61" d="100"/>
          <a:sy n="6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conda install tensorflow</a:t>
            </a:r>
          </a:p>
          <a:p>
            <a:endParaRPr lang="pt-BR" dirty="0" smtClean="0"/>
          </a:p>
          <a:p>
            <a:r>
              <a:rPr lang="pt-BR" dirty="0" smtClean="0"/>
              <a:t>Ou</a:t>
            </a:r>
          </a:p>
          <a:p>
            <a:endParaRPr lang="pt-BR" dirty="0" smtClean="0"/>
          </a:p>
          <a:p>
            <a:r>
              <a:rPr lang="pt-BR" smtClean="0"/>
              <a:t>Pip install tensorflow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Repositório Privado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Tornando seu repositório privado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3766"/>
            <a:ext cx="7738077" cy="436973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38344" y="4745421"/>
            <a:ext cx="572814" cy="2837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50491" y="3389586"/>
            <a:ext cx="2372792" cy="1497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5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Tornando seu repositório privado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1757"/>
            <a:ext cx="8069153" cy="455669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31571" y="3594538"/>
            <a:ext cx="888126" cy="236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37857" y="2215054"/>
            <a:ext cx="2372792" cy="1497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3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Tornando seu repositório privado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0690"/>
            <a:ext cx="7844986" cy="443011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69019" y="4918842"/>
            <a:ext cx="2984939" cy="8513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53958" y="2695904"/>
            <a:ext cx="3767959" cy="2640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6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Tornando seu repositório privado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3121"/>
            <a:ext cx="7504221" cy="423767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28951" y="5454869"/>
            <a:ext cx="888126" cy="236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17077" y="3060133"/>
            <a:ext cx="6731875" cy="2512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3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Tornando seu repositório privado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6934"/>
            <a:ext cx="8021856" cy="452998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49128" y="4918842"/>
            <a:ext cx="1425548" cy="2680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74677" y="2522483"/>
            <a:ext cx="3657599" cy="2530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6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Tornando seu repositório privado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709"/>
            <a:ext cx="8289870" cy="46813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14466" y="3626070"/>
            <a:ext cx="1425548" cy="2680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40015" y="2412124"/>
            <a:ext cx="5297213" cy="1347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0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10276</TotalTime>
  <Words>47</Words>
  <Application>Microsoft Office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TP555 - Inteligência Artificial e Machine Learning: Repositório Privado</vt:lpstr>
      <vt:lpstr>Tornando seu repositório privado</vt:lpstr>
      <vt:lpstr>Tornando seu repositório privado</vt:lpstr>
      <vt:lpstr>Tornando seu repositório privado</vt:lpstr>
      <vt:lpstr>Tornando seu repositório privado</vt:lpstr>
      <vt:lpstr>Tornando seu repositório privado</vt:lpstr>
      <vt:lpstr>Tornando seu repositório privado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846</cp:revision>
  <dcterms:created xsi:type="dcterms:W3CDTF">2020-04-06T23:46:10Z</dcterms:created>
  <dcterms:modified xsi:type="dcterms:W3CDTF">2020-05-24T12:38:36Z</dcterms:modified>
</cp:coreProperties>
</file>