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362-4FC0-48DD-8414-7440DC0543E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C4E5-3914-4AAB-A108-9CBA44CA29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362-4FC0-48DD-8414-7440DC0543E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C4E5-3914-4AAB-A108-9CBA44CA29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362-4FC0-48DD-8414-7440DC0543E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C4E5-3914-4AAB-A108-9CBA44CA29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7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362-4FC0-48DD-8414-7440DC0543E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C4E5-3914-4AAB-A108-9CBA44CA29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85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362-4FC0-48DD-8414-7440DC0543E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C4E5-3914-4AAB-A108-9CBA44CA29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3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362-4FC0-48DD-8414-7440DC0543E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C4E5-3914-4AAB-A108-9CBA44CA29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22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362-4FC0-48DD-8414-7440DC0543E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C4E5-3914-4AAB-A108-9CBA44CA29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69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362-4FC0-48DD-8414-7440DC0543E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C4E5-3914-4AAB-A108-9CBA44CA29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362-4FC0-48DD-8414-7440DC0543E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C4E5-3914-4AAB-A108-9CBA44CA29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98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362-4FC0-48DD-8414-7440DC0543E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C4E5-3914-4AAB-A108-9CBA44CA29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97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362-4FC0-48DD-8414-7440DC0543E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C4E5-3914-4AAB-A108-9CBA44CA29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0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85362-4FC0-48DD-8414-7440DC0543E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6C4E5-3914-4AAB-A108-9CBA44CA29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2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00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10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00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IQ Imbalance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93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IQ Imbalance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Sistemas de comunicação típicos usam modulação IQ para transmissão de sinais. Neste exercício, vamos entender o desequilíbrio IQ (IQ Imbalance) e seu efeito no sinal demodulado.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 smtClean="0"/>
              <a:t>Modulação e demodulação IQ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 modulação e demodulação IQ típicas são mostradas na figura abaixo. Considere que a informação a ser transmitida é um sinal complexo.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76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3" name="Group 2"/>
          <p:cNvGrpSpPr/>
          <p:nvPr/>
        </p:nvGrpSpPr>
        <p:grpSpPr>
          <a:xfrm>
            <a:off x="2223573" y="2482110"/>
            <a:ext cx="7719671" cy="4009106"/>
            <a:chOff x="2223573" y="2482110"/>
            <a:chExt cx="7719671" cy="4009106"/>
          </a:xfrm>
        </p:grpSpPr>
        <p:sp>
          <p:nvSpPr>
            <p:cNvPr id="4" name="Flowchart: Summing Junction 3"/>
            <p:cNvSpPr/>
            <p:nvPr/>
          </p:nvSpPr>
          <p:spPr>
            <a:xfrm>
              <a:off x="3398292" y="3213134"/>
              <a:ext cx="540000" cy="540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380255" y="4206494"/>
              <a:ext cx="540000" cy="540000"/>
              <a:chOff x="6932018" y="4961875"/>
              <a:chExt cx="540000" cy="540000"/>
            </a:xfrm>
          </p:grpSpPr>
          <p:sp>
            <p:nvSpPr>
              <p:cNvPr id="35" name="Flowchart: Connector 34"/>
              <p:cNvSpPr/>
              <p:nvPr/>
            </p:nvSpPr>
            <p:spPr>
              <a:xfrm>
                <a:off x="6932018" y="4961875"/>
                <a:ext cx="540000" cy="54000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lus 35"/>
              <p:cNvSpPr/>
              <p:nvPr/>
            </p:nvSpPr>
            <p:spPr>
              <a:xfrm>
                <a:off x="7076018" y="5105875"/>
                <a:ext cx="252000" cy="252000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38" name="Elbow Connector 37"/>
            <p:cNvCxnSpPr>
              <a:stCxn id="4" idx="6"/>
              <a:endCxn id="35" idx="0"/>
            </p:cNvCxnSpPr>
            <p:nvPr/>
          </p:nvCxnSpPr>
          <p:spPr>
            <a:xfrm>
              <a:off x="3938292" y="3483134"/>
              <a:ext cx="711963" cy="723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Summing Junction 38"/>
            <p:cNvSpPr/>
            <p:nvPr/>
          </p:nvSpPr>
          <p:spPr>
            <a:xfrm>
              <a:off x="3398292" y="5228091"/>
              <a:ext cx="540000" cy="540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Elbow Connector 40"/>
            <p:cNvCxnSpPr>
              <a:stCxn id="39" idx="6"/>
              <a:endCxn id="35" idx="4"/>
            </p:cNvCxnSpPr>
            <p:nvPr/>
          </p:nvCxnSpPr>
          <p:spPr>
            <a:xfrm flipV="1">
              <a:off x="3938292" y="4746494"/>
              <a:ext cx="711963" cy="7515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" idx="0"/>
            </p:cNvCxnSpPr>
            <p:nvPr/>
          </p:nvCxnSpPr>
          <p:spPr>
            <a:xfrm>
              <a:off x="3668292" y="2879678"/>
              <a:ext cx="0" cy="333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0800000">
              <a:off x="3681259" y="5768091"/>
              <a:ext cx="0" cy="333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02761" y="2482110"/>
                  <a:ext cx="1299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761" y="2482110"/>
                  <a:ext cx="129920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113705" y="6101547"/>
                  <a:ext cx="1268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05" y="6101547"/>
                  <a:ext cx="12687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/>
            <p:cNvSpPr txBox="1"/>
            <p:nvPr/>
          </p:nvSpPr>
          <p:spPr>
            <a:xfrm>
              <a:off x="4329095" y="3735934"/>
              <a:ext cx="505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/>
                <a:t>+</a:t>
              </a:r>
              <a:endParaRPr lang="pt-BR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98010" y="4750219"/>
              <a:ext cx="505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-</a:t>
              </a:r>
            </a:p>
          </p:txBody>
        </p:sp>
        <p:cxnSp>
          <p:nvCxnSpPr>
            <p:cNvPr id="50" name="Straight Arrow Connector 49"/>
            <p:cNvCxnSpPr>
              <a:endCxn id="4" idx="2"/>
            </p:cNvCxnSpPr>
            <p:nvPr/>
          </p:nvCxnSpPr>
          <p:spPr>
            <a:xfrm>
              <a:off x="3002761" y="3483134"/>
              <a:ext cx="3955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002761" y="5498091"/>
              <a:ext cx="3955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 rot="10800000">
              <a:off x="5190255" y="3083158"/>
              <a:ext cx="382137" cy="396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Elbow Connector 53"/>
            <p:cNvCxnSpPr>
              <a:stCxn id="35" idx="6"/>
              <a:endCxn id="52" idx="0"/>
            </p:cNvCxnSpPr>
            <p:nvPr/>
          </p:nvCxnSpPr>
          <p:spPr>
            <a:xfrm flipV="1">
              <a:off x="4920255" y="3479158"/>
              <a:ext cx="461068" cy="99733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 rot="10800000">
              <a:off x="6612370" y="3083158"/>
              <a:ext cx="382137" cy="396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Flowchart: Summing Junction 58"/>
            <p:cNvSpPr/>
            <p:nvPr/>
          </p:nvSpPr>
          <p:spPr>
            <a:xfrm>
              <a:off x="8177277" y="3213134"/>
              <a:ext cx="540000" cy="540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0" name="Straight Arrow Connector 59"/>
            <p:cNvCxnSpPr>
              <a:endCxn id="59" idx="0"/>
            </p:cNvCxnSpPr>
            <p:nvPr/>
          </p:nvCxnSpPr>
          <p:spPr>
            <a:xfrm>
              <a:off x="8447277" y="2879678"/>
              <a:ext cx="0" cy="333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781746" y="2482110"/>
                  <a:ext cx="1299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746" y="2482110"/>
                  <a:ext cx="129920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Flowchart: Summing Junction 63"/>
            <p:cNvSpPr/>
            <p:nvPr/>
          </p:nvSpPr>
          <p:spPr>
            <a:xfrm>
              <a:off x="8177277" y="5248428"/>
              <a:ext cx="540000" cy="540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10800000">
              <a:off x="8460244" y="5788428"/>
              <a:ext cx="0" cy="333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892690" y="6121884"/>
                  <a:ext cx="1268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690" y="6121884"/>
                  <a:ext cx="126874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Elbow Connector 69"/>
            <p:cNvCxnSpPr>
              <a:stCxn id="59" idx="2"/>
              <a:endCxn id="64" idx="2"/>
            </p:cNvCxnSpPr>
            <p:nvPr/>
          </p:nvCxnSpPr>
          <p:spPr>
            <a:xfrm rot="10800000" flipV="1">
              <a:off x="8177277" y="3483134"/>
              <a:ext cx="12700" cy="2035294"/>
            </a:xfrm>
            <a:prstGeom prst="bentConnector3">
              <a:avLst>
                <a:gd name="adj1" fmla="val 545373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58" idx="0"/>
            </p:cNvCxnSpPr>
            <p:nvPr/>
          </p:nvCxnSpPr>
          <p:spPr>
            <a:xfrm rot="16200000" flipH="1">
              <a:off x="6649358" y="3633237"/>
              <a:ext cx="997336" cy="689177"/>
            </a:xfrm>
            <a:prstGeom prst="bentConnector3">
              <a:avLst>
                <a:gd name="adj1" fmla="val 102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9" idx="6"/>
            </p:cNvCxnSpPr>
            <p:nvPr/>
          </p:nvCxnSpPr>
          <p:spPr>
            <a:xfrm flipV="1">
              <a:off x="8717277" y="3479157"/>
              <a:ext cx="444158" cy="39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8717277" y="5514451"/>
              <a:ext cx="444158" cy="39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270674" y="3307032"/>
                  <a:ext cx="7287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674" y="3307032"/>
                  <a:ext cx="7287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989170" y="4476494"/>
                  <a:ext cx="660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170" y="4476494"/>
                  <a:ext cx="66075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487268" y="4476494"/>
                  <a:ext cx="660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68" y="4476494"/>
                  <a:ext cx="660758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23573" y="5324624"/>
                  <a:ext cx="779188" cy="388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573" y="5324624"/>
                  <a:ext cx="779188" cy="38888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153207" y="3294491"/>
                  <a:ext cx="730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207" y="3294491"/>
                  <a:ext cx="73039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162389" y="5317294"/>
                  <a:ext cx="780855" cy="388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389" y="5317294"/>
                  <a:ext cx="780855" cy="38888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569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3" name="Group 2"/>
          <p:cNvGrpSpPr/>
          <p:nvPr/>
        </p:nvGrpSpPr>
        <p:grpSpPr>
          <a:xfrm>
            <a:off x="2223573" y="2482110"/>
            <a:ext cx="7785971" cy="4009106"/>
            <a:chOff x="2223573" y="2482110"/>
            <a:chExt cx="7785971" cy="4009106"/>
          </a:xfrm>
        </p:grpSpPr>
        <p:sp>
          <p:nvSpPr>
            <p:cNvPr id="4" name="Flowchart: Summing Junction 3"/>
            <p:cNvSpPr/>
            <p:nvPr/>
          </p:nvSpPr>
          <p:spPr>
            <a:xfrm>
              <a:off x="3398292" y="3213134"/>
              <a:ext cx="540000" cy="540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380255" y="4206494"/>
              <a:ext cx="540000" cy="540000"/>
              <a:chOff x="6932018" y="4961875"/>
              <a:chExt cx="540000" cy="540000"/>
            </a:xfrm>
          </p:grpSpPr>
          <p:sp>
            <p:nvSpPr>
              <p:cNvPr id="35" name="Flowchart: Connector 34"/>
              <p:cNvSpPr/>
              <p:nvPr/>
            </p:nvSpPr>
            <p:spPr>
              <a:xfrm>
                <a:off x="6932018" y="4961875"/>
                <a:ext cx="540000" cy="54000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lus 35"/>
              <p:cNvSpPr/>
              <p:nvPr/>
            </p:nvSpPr>
            <p:spPr>
              <a:xfrm>
                <a:off x="7076018" y="5105875"/>
                <a:ext cx="252000" cy="252000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38" name="Elbow Connector 37"/>
            <p:cNvCxnSpPr>
              <a:stCxn id="4" idx="6"/>
              <a:endCxn id="35" idx="0"/>
            </p:cNvCxnSpPr>
            <p:nvPr/>
          </p:nvCxnSpPr>
          <p:spPr>
            <a:xfrm>
              <a:off x="3938292" y="3483134"/>
              <a:ext cx="711963" cy="723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Summing Junction 38"/>
            <p:cNvSpPr/>
            <p:nvPr/>
          </p:nvSpPr>
          <p:spPr>
            <a:xfrm>
              <a:off x="3398292" y="5228091"/>
              <a:ext cx="540000" cy="540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Elbow Connector 40"/>
            <p:cNvCxnSpPr>
              <a:stCxn id="39" idx="6"/>
              <a:endCxn id="35" idx="4"/>
            </p:cNvCxnSpPr>
            <p:nvPr/>
          </p:nvCxnSpPr>
          <p:spPr>
            <a:xfrm flipV="1">
              <a:off x="3938292" y="4746494"/>
              <a:ext cx="711963" cy="7515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" idx="0"/>
            </p:cNvCxnSpPr>
            <p:nvPr/>
          </p:nvCxnSpPr>
          <p:spPr>
            <a:xfrm>
              <a:off x="3668292" y="2879678"/>
              <a:ext cx="0" cy="333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0800000">
              <a:off x="3681259" y="5768091"/>
              <a:ext cx="0" cy="333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002761" y="2482110"/>
                  <a:ext cx="1299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761" y="2482110"/>
                  <a:ext cx="129920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113705" y="6101547"/>
                  <a:ext cx="1268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05" y="6101547"/>
                  <a:ext cx="12687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/>
            <p:cNvSpPr txBox="1"/>
            <p:nvPr/>
          </p:nvSpPr>
          <p:spPr>
            <a:xfrm>
              <a:off x="4329095" y="3735934"/>
              <a:ext cx="505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/>
                <a:t>+</a:t>
              </a:r>
              <a:endParaRPr lang="pt-BR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98010" y="4750219"/>
              <a:ext cx="505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-</a:t>
              </a:r>
            </a:p>
          </p:txBody>
        </p:sp>
        <p:cxnSp>
          <p:nvCxnSpPr>
            <p:cNvPr id="50" name="Straight Arrow Connector 49"/>
            <p:cNvCxnSpPr>
              <a:endCxn id="4" idx="2"/>
            </p:cNvCxnSpPr>
            <p:nvPr/>
          </p:nvCxnSpPr>
          <p:spPr>
            <a:xfrm>
              <a:off x="3002761" y="3483134"/>
              <a:ext cx="3955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002761" y="5498091"/>
              <a:ext cx="3955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 rot="10800000">
              <a:off x="5190255" y="3083158"/>
              <a:ext cx="382137" cy="396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Elbow Connector 53"/>
            <p:cNvCxnSpPr>
              <a:stCxn id="35" idx="6"/>
              <a:endCxn id="52" idx="0"/>
            </p:cNvCxnSpPr>
            <p:nvPr/>
          </p:nvCxnSpPr>
          <p:spPr>
            <a:xfrm flipV="1">
              <a:off x="4920255" y="3479158"/>
              <a:ext cx="461068" cy="99733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 rot="10800000">
              <a:off x="6612370" y="3083158"/>
              <a:ext cx="382137" cy="396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Flowchart: Summing Junction 58"/>
            <p:cNvSpPr/>
            <p:nvPr/>
          </p:nvSpPr>
          <p:spPr>
            <a:xfrm>
              <a:off x="8177277" y="3213134"/>
              <a:ext cx="540000" cy="540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0" name="Straight Arrow Connector 59"/>
            <p:cNvCxnSpPr>
              <a:endCxn id="59" idx="0"/>
            </p:cNvCxnSpPr>
            <p:nvPr/>
          </p:nvCxnSpPr>
          <p:spPr>
            <a:xfrm>
              <a:off x="8447277" y="2879678"/>
              <a:ext cx="0" cy="333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781746" y="2482110"/>
                  <a:ext cx="1299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746" y="2482110"/>
                  <a:ext cx="129920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Flowchart: Summing Junction 63"/>
            <p:cNvSpPr/>
            <p:nvPr/>
          </p:nvSpPr>
          <p:spPr>
            <a:xfrm>
              <a:off x="8177277" y="5248428"/>
              <a:ext cx="540000" cy="540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10800000">
              <a:off x="8460244" y="5788428"/>
              <a:ext cx="0" cy="333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892690" y="6121884"/>
                  <a:ext cx="18742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690" y="6121884"/>
                  <a:ext cx="1874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Elbow Connector 69"/>
            <p:cNvCxnSpPr>
              <a:stCxn id="59" idx="2"/>
              <a:endCxn id="64" idx="2"/>
            </p:cNvCxnSpPr>
            <p:nvPr/>
          </p:nvCxnSpPr>
          <p:spPr>
            <a:xfrm rot="10800000" flipV="1">
              <a:off x="8177277" y="3483134"/>
              <a:ext cx="12700" cy="2035294"/>
            </a:xfrm>
            <a:prstGeom prst="bentConnector3">
              <a:avLst>
                <a:gd name="adj1" fmla="val 545373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58" idx="0"/>
            </p:cNvCxnSpPr>
            <p:nvPr/>
          </p:nvCxnSpPr>
          <p:spPr>
            <a:xfrm rot="16200000" flipH="1">
              <a:off x="6649358" y="3633237"/>
              <a:ext cx="997336" cy="689177"/>
            </a:xfrm>
            <a:prstGeom prst="bentConnector3">
              <a:avLst>
                <a:gd name="adj1" fmla="val 102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9" idx="6"/>
            </p:cNvCxnSpPr>
            <p:nvPr/>
          </p:nvCxnSpPr>
          <p:spPr>
            <a:xfrm flipV="1">
              <a:off x="8717277" y="3479157"/>
              <a:ext cx="444158" cy="39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8717277" y="5514451"/>
              <a:ext cx="444158" cy="39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989170" y="4476494"/>
                  <a:ext cx="660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170" y="4476494"/>
                  <a:ext cx="66075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487268" y="4476494"/>
                  <a:ext cx="660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68" y="4476494"/>
                  <a:ext cx="66075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70674" y="3307032"/>
                  <a:ext cx="7287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674" y="3307032"/>
                  <a:ext cx="7287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23573" y="5324624"/>
                  <a:ext cx="779188" cy="388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573" y="5324624"/>
                  <a:ext cx="779188" cy="38888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9153207" y="3294491"/>
                  <a:ext cx="7966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207" y="3294491"/>
                  <a:ext cx="79669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162389" y="5317294"/>
                  <a:ext cx="847155" cy="388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389" y="5317294"/>
                  <a:ext cx="847155" cy="38888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218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504296" cy="11359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func>
                                <m:func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504296" cy="113593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95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lowchart: Summing Junction 3"/>
          <p:cNvSpPr/>
          <p:nvPr/>
        </p:nvSpPr>
        <p:spPr>
          <a:xfrm>
            <a:off x="3398292" y="3213134"/>
            <a:ext cx="540000" cy="54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oup 33"/>
          <p:cNvGrpSpPr/>
          <p:nvPr/>
        </p:nvGrpSpPr>
        <p:grpSpPr>
          <a:xfrm>
            <a:off x="4380255" y="4206494"/>
            <a:ext cx="540000" cy="540000"/>
            <a:chOff x="6932018" y="4961875"/>
            <a:chExt cx="540000" cy="540000"/>
          </a:xfrm>
        </p:grpSpPr>
        <p:sp>
          <p:nvSpPr>
            <p:cNvPr id="35" name="Flowchart: Connector 34"/>
            <p:cNvSpPr/>
            <p:nvPr/>
          </p:nvSpPr>
          <p:spPr>
            <a:xfrm>
              <a:off x="6932018" y="4961875"/>
              <a:ext cx="540000" cy="5400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Plus 35"/>
            <p:cNvSpPr/>
            <p:nvPr/>
          </p:nvSpPr>
          <p:spPr>
            <a:xfrm>
              <a:off x="7076018" y="5105875"/>
              <a:ext cx="252000" cy="25200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8" name="Elbow Connector 37"/>
          <p:cNvCxnSpPr>
            <a:stCxn id="4" idx="6"/>
            <a:endCxn id="35" idx="0"/>
          </p:cNvCxnSpPr>
          <p:nvPr/>
        </p:nvCxnSpPr>
        <p:spPr>
          <a:xfrm>
            <a:off x="3938292" y="3483134"/>
            <a:ext cx="711963" cy="72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/>
          <p:cNvSpPr/>
          <p:nvPr/>
        </p:nvSpPr>
        <p:spPr>
          <a:xfrm>
            <a:off x="3398292" y="5228091"/>
            <a:ext cx="540000" cy="54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Elbow Connector 40"/>
          <p:cNvCxnSpPr>
            <a:stCxn id="39" idx="6"/>
            <a:endCxn id="35" idx="4"/>
          </p:cNvCxnSpPr>
          <p:nvPr/>
        </p:nvCxnSpPr>
        <p:spPr>
          <a:xfrm flipV="1">
            <a:off x="3938292" y="4746494"/>
            <a:ext cx="711963" cy="7515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0"/>
          </p:cNvCxnSpPr>
          <p:nvPr/>
        </p:nvCxnSpPr>
        <p:spPr>
          <a:xfrm>
            <a:off x="3668292" y="2879678"/>
            <a:ext cx="0" cy="333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681259" y="5768091"/>
            <a:ext cx="0" cy="333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02761" y="2482110"/>
                <a:ext cx="1299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61" y="2482110"/>
                <a:ext cx="129920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113705" y="6101547"/>
                <a:ext cx="1268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5" y="6101547"/>
                <a:ext cx="126874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329095" y="3735934"/>
            <a:ext cx="50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+</a:t>
            </a:r>
            <a:endParaRPr lang="pt-BR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010" y="4750219"/>
            <a:ext cx="50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-</a:t>
            </a:r>
          </a:p>
        </p:txBody>
      </p:sp>
      <p:cxnSp>
        <p:nvCxnSpPr>
          <p:cNvPr id="50" name="Straight Arrow Connector 49"/>
          <p:cNvCxnSpPr>
            <a:endCxn id="4" idx="2"/>
          </p:cNvCxnSpPr>
          <p:nvPr/>
        </p:nvCxnSpPr>
        <p:spPr>
          <a:xfrm>
            <a:off x="3002761" y="3483134"/>
            <a:ext cx="395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02761" y="5498091"/>
            <a:ext cx="395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>
          <a:xfrm rot="10800000">
            <a:off x="5190255" y="3083158"/>
            <a:ext cx="382137" cy="396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Elbow Connector 53"/>
          <p:cNvCxnSpPr>
            <a:stCxn id="35" idx="6"/>
            <a:endCxn id="52" idx="0"/>
          </p:cNvCxnSpPr>
          <p:nvPr/>
        </p:nvCxnSpPr>
        <p:spPr>
          <a:xfrm flipV="1">
            <a:off x="4920255" y="3479158"/>
            <a:ext cx="461068" cy="9973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 rot="10800000">
            <a:off x="6612370" y="3083158"/>
            <a:ext cx="382137" cy="396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owchart: Summing Junction 58"/>
          <p:cNvSpPr/>
          <p:nvPr/>
        </p:nvSpPr>
        <p:spPr>
          <a:xfrm>
            <a:off x="8177277" y="3213134"/>
            <a:ext cx="540000" cy="54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8447277" y="2879678"/>
            <a:ext cx="0" cy="333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781746" y="2482110"/>
                <a:ext cx="1299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746" y="2482110"/>
                <a:ext cx="129920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lowchart: Summing Junction 63"/>
          <p:cNvSpPr/>
          <p:nvPr/>
        </p:nvSpPr>
        <p:spPr>
          <a:xfrm>
            <a:off x="8177277" y="5248428"/>
            <a:ext cx="540000" cy="54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Straight Arrow Connector 64"/>
          <p:cNvCxnSpPr/>
          <p:nvPr/>
        </p:nvCxnSpPr>
        <p:spPr>
          <a:xfrm rot="10800000">
            <a:off x="8460244" y="5788428"/>
            <a:ext cx="0" cy="333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892690" y="6121884"/>
                <a:ext cx="1268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690" y="6121884"/>
                <a:ext cx="1268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Elbow Connector 69"/>
          <p:cNvCxnSpPr>
            <a:stCxn id="59" idx="2"/>
            <a:endCxn id="64" idx="2"/>
          </p:cNvCxnSpPr>
          <p:nvPr/>
        </p:nvCxnSpPr>
        <p:spPr>
          <a:xfrm rot="10800000" flipV="1">
            <a:off x="8177277" y="3483134"/>
            <a:ext cx="12700" cy="2035294"/>
          </a:xfrm>
          <a:prstGeom prst="bentConnector3">
            <a:avLst>
              <a:gd name="adj1" fmla="val 54537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8" idx="0"/>
          </p:cNvCxnSpPr>
          <p:nvPr/>
        </p:nvCxnSpPr>
        <p:spPr>
          <a:xfrm rot="16200000" flipH="1">
            <a:off x="6649358" y="3633237"/>
            <a:ext cx="997336" cy="689177"/>
          </a:xfrm>
          <a:prstGeom prst="bentConnector3">
            <a:avLst>
              <a:gd name="adj1" fmla="val 102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9" idx="6"/>
          </p:cNvCxnSpPr>
          <p:nvPr/>
        </p:nvCxnSpPr>
        <p:spPr>
          <a:xfrm flipV="1">
            <a:off x="8717277" y="3479157"/>
            <a:ext cx="444158" cy="3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717277" y="5514451"/>
            <a:ext cx="444158" cy="3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2146644" y="3292290"/>
                <a:ext cx="889795" cy="378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sup>
                      </m:sSubSup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44" y="3292290"/>
                <a:ext cx="889795" cy="378950"/>
              </a:xfrm>
              <a:prstGeom prst="rect">
                <a:avLst/>
              </a:prstGeom>
              <a:blipFill rotWithShape="0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989170" y="4476494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170" y="4476494"/>
                <a:ext cx="66075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487268" y="4476494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268" y="4476494"/>
                <a:ext cx="66075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146644" y="5305332"/>
                <a:ext cx="889795" cy="410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sup>
                      </m:sSubSup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44" y="5305332"/>
                <a:ext cx="889795" cy="410625"/>
              </a:xfrm>
              <a:prstGeom prst="rect">
                <a:avLst/>
              </a:prstGeom>
              <a:blipFill rotWithShape="0"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9122145" y="3293384"/>
                <a:ext cx="1716752" cy="378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RX</m:t>
                        </m:r>
                      </m:sup>
                    </m:sSubSup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145" y="3293384"/>
                <a:ext cx="1716752" cy="378950"/>
              </a:xfrm>
              <a:prstGeom prst="rect">
                <a:avLst/>
              </a:prstGeom>
              <a:blipFill rotWithShape="0">
                <a:blip r:embed="rId13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9122145" y="5306426"/>
                <a:ext cx="1849802" cy="410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RX</m:t>
                          </m:r>
                        </m:sup>
                      </m:sSubSup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X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145" y="5306426"/>
                <a:ext cx="1849802" cy="410625"/>
              </a:xfrm>
              <a:prstGeom prst="rect">
                <a:avLst/>
              </a:prstGeom>
              <a:blipFill rotWithShape="0"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4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lowchart: Summing Junction 3"/>
          <p:cNvSpPr/>
          <p:nvPr/>
        </p:nvSpPr>
        <p:spPr>
          <a:xfrm>
            <a:off x="3398292" y="3213134"/>
            <a:ext cx="540000" cy="54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oup 33"/>
          <p:cNvGrpSpPr/>
          <p:nvPr/>
        </p:nvGrpSpPr>
        <p:grpSpPr>
          <a:xfrm>
            <a:off x="4380255" y="4206494"/>
            <a:ext cx="540000" cy="540000"/>
            <a:chOff x="6932018" y="4961875"/>
            <a:chExt cx="540000" cy="540000"/>
          </a:xfrm>
        </p:grpSpPr>
        <p:sp>
          <p:nvSpPr>
            <p:cNvPr id="35" name="Flowchart: Connector 34"/>
            <p:cNvSpPr/>
            <p:nvPr/>
          </p:nvSpPr>
          <p:spPr>
            <a:xfrm>
              <a:off x="6932018" y="4961875"/>
              <a:ext cx="540000" cy="5400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Plus 35"/>
            <p:cNvSpPr/>
            <p:nvPr/>
          </p:nvSpPr>
          <p:spPr>
            <a:xfrm>
              <a:off x="7076018" y="5105875"/>
              <a:ext cx="252000" cy="25200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8" name="Elbow Connector 37"/>
          <p:cNvCxnSpPr>
            <a:stCxn id="4" idx="6"/>
            <a:endCxn id="35" idx="0"/>
          </p:cNvCxnSpPr>
          <p:nvPr/>
        </p:nvCxnSpPr>
        <p:spPr>
          <a:xfrm>
            <a:off x="3938292" y="3483134"/>
            <a:ext cx="711963" cy="72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/>
          <p:cNvSpPr/>
          <p:nvPr/>
        </p:nvSpPr>
        <p:spPr>
          <a:xfrm>
            <a:off x="3398292" y="5228091"/>
            <a:ext cx="540000" cy="54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Elbow Connector 40"/>
          <p:cNvCxnSpPr>
            <a:stCxn id="39" idx="6"/>
            <a:endCxn id="35" idx="4"/>
          </p:cNvCxnSpPr>
          <p:nvPr/>
        </p:nvCxnSpPr>
        <p:spPr>
          <a:xfrm flipV="1">
            <a:off x="3938292" y="4746494"/>
            <a:ext cx="711963" cy="7515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0"/>
          </p:cNvCxnSpPr>
          <p:nvPr/>
        </p:nvCxnSpPr>
        <p:spPr>
          <a:xfrm>
            <a:off x="3668292" y="2879678"/>
            <a:ext cx="0" cy="333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681259" y="5768091"/>
            <a:ext cx="0" cy="333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02761" y="2482110"/>
                <a:ext cx="1299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61" y="2482110"/>
                <a:ext cx="129920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113705" y="6101547"/>
                <a:ext cx="1268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5" y="6101547"/>
                <a:ext cx="126874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329095" y="3735934"/>
            <a:ext cx="50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+</a:t>
            </a:r>
            <a:endParaRPr lang="pt-BR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010" y="4750219"/>
            <a:ext cx="50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-</a:t>
            </a:r>
          </a:p>
        </p:txBody>
      </p:sp>
      <p:cxnSp>
        <p:nvCxnSpPr>
          <p:cNvPr id="50" name="Straight Arrow Connector 49"/>
          <p:cNvCxnSpPr>
            <a:endCxn id="4" idx="2"/>
          </p:cNvCxnSpPr>
          <p:nvPr/>
        </p:nvCxnSpPr>
        <p:spPr>
          <a:xfrm>
            <a:off x="3002761" y="3483134"/>
            <a:ext cx="395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02761" y="5498091"/>
            <a:ext cx="395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>
          <a:xfrm rot="10800000">
            <a:off x="5190255" y="3083158"/>
            <a:ext cx="382137" cy="396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Elbow Connector 53"/>
          <p:cNvCxnSpPr>
            <a:stCxn id="35" idx="6"/>
            <a:endCxn id="52" idx="0"/>
          </p:cNvCxnSpPr>
          <p:nvPr/>
        </p:nvCxnSpPr>
        <p:spPr>
          <a:xfrm flipV="1">
            <a:off x="4920255" y="3479158"/>
            <a:ext cx="461068" cy="9973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 rot="10800000">
            <a:off x="6612370" y="3083158"/>
            <a:ext cx="382137" cy="396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owchart: Summing Junction 58"/>
          <p:cNvSpPr/>
          <p:nvPr/>
        </p:nvSpPr>
        <p:spPr>
          <a:xfrm>
            <a:off x="8177277" y="3213134"/>
            <a:ext cx="540000" cy="54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8447277" y="2879678"/>
            <a:ext cx="0" cy="333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781746" y="2482110"/>
                <a:ext cx="1299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746" y="2482110"/>
                <a:ext cx="129920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lowchart: Summing Junction 63"/>
          <p:cNvSpPr/>
          <p:nvPr/>
        </p:nvSpPr>
        <p:spPr>
          <a:xfrm>
            <a:off x="8177277" y="5248428"/>
            <a:ext cx="540000" cy="54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Straight Arrow Connector 64"/>
          <p:cNvCxnSpPr/>
          <p:nvPr/>
        </p:nvCxnSpPr>
        <p:spPr>
          <a:xfrm rot="10800000">
            <a:off x="8460244" y="5788428"/>
            <a:ext cx="0" cy="333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892690" y="6121884"/>
                <a:ext cx="1874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690" y="6121884"/>
                <a:ext cx="187423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Elbow Connector 69"/>
          <p:cNvCxnSpPr>
            <a:stCxn id="59" idx="2"/>
            <a:endCxn id="64" idx="2"/>
          </p:cNvCxnSpPr>
          <p:nvPr/>
        </p:nvCxnSpPr>
        <p:spPr>
          <a:xfrm rot="10800000" flipV="1">
            <a:off x="8177277" y="3483134"/>
            <a:ext cx="12700" cy="2035294"/>
          </a:xfrm>
          <a:prstGeom prst="bentConnector3">
            <a:avLst>
              <a:gd name="adj1" fmla="val 54537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8" idx="0"/>
          </p:cNvCxnSpPr>
          <p:nvPr/>
        </p:nvCxnSpPr>
        <p:spPr>
          <a:xfrm rot="16200000" flipH="1">
            <a:off x="6649358" y="3633237"/>
            <a:ext cx="997336" cy="689177"/>
          </a:xfrm>
          <a:prstGeom prst="bentConnector3">
            <a:avLst>
              <a:gd name="adj1" fmla="val 102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9" idx="6"/>
          </p:cNvCxnSpPr>
          <p:nvPr/>
        </p:nvCxnSpPr>
        <p:spPr>
          <a:xfrm flipV="1">
            <a:off x="8717277" y="3479157"/>
            <a:ext cx="444158" cy="3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717277" y="5514451"/>
            <a:ext cx="444158" cy="3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989170" y="4476494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170" y="4476494"/>
                <a:ext cx="66075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6487268" y="4476494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268" y="4476494"/>
                <a:ext cx="66075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146644" y="3292290"/>
                <a:ext cx="889795" cy="378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sup>
                      </m:sSubSup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44" y="3292290"/>
                <a:ext cx="889795" cy="378950"/>
              </a:xfrm>
              <a:prstGeom prst="rect">
                <a:avLst/>
              </a:prstGeom>
              <a:blipFill rotWithShape="0">
                <a:blip r:embed="rId1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2146644" y="5305332"/>
                <a:ext cx="889795" cy="410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sup>
                      </m:sSubSup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44" y="5305332"/>
                <a:ext cx="889795" cy="410625"/>
              </a:xfrm>
              <a:prstGeom prst="rect">
                <a:avLst/>
              </a:prstGeom>
              <a:blipFill rotWithShape="0"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9122145" y="3293384"/>
                <a:ext cx="942887" cy="378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RX</m:t>
                          </m:r>
                        </m:sup>
                      </m:sSubSup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145" y="3293384"/>
                <a:ext cx="942887" cy="378950"/>
              </a:xfrm>
              <a:prstGeom prst="rect">
                <a:avLst/>
              </a:prstGeom>
              <a:blipFill rotWithShape="0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9122145" y="5306426"/>
                <a:ext cx="942887" cy="410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RX</m:t>
                          </m:r>
                        </m:sup>
                      </m:sSubSup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145" y="5306426"/>
                <a:ext cx="942887" cy="410625"/>
              </a:xfrm>
              <a:prstGeom prst="rect">
                <a:avLst/>
              </a:prstGeom>
              <a:blipFill rotWithShape="0"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35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105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IQ Imbalance</vt:lpstr>
      <vt:lpstr>IQ Imbalance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 Imbalance</dc:title>
  <dc:creator>Felipe Augusto Pereira de Figueiredo</dc:creator>
  <cp:lastModifiedBy>Felipe Augusto Pereira de Figueiredo</cp:lastModifiedBy>
  <cp:revision>48</cp:revision>
  <dcterms:created xsi:type="dcterms:W3CDTF">2020-12-06T14:46:49Z</dcterms:created>
  <dcterms:modified xsi:type="dcterms:W3CDTF">2020-12-07T13:46:41Z</dcterms:modified>
</cp:coreProperties>
</file>