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31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56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54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3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4C5B-97D0-4000-820A-98C06B4AF854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69AC-7279-4645-BDD4-DFC77D0E31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3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83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8484"/>
                <a:ext cx="10515600" cy="388961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goal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tutor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variance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speed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 b="0" i="0" smtClean="0">
                                                <a:latin typeface="Cambria Math" panose="02040503050406030204" pitchFamily="18" charset="0"/>
                                              </a:rPr>
                                              <m:t>drink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defence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B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7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nor/>
                                                          </m:rPr>
                                                          <a:rPr lang="pt-BR" smtClean="0"/>
                                                          <m:t>performance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B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8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pt-BR" b="0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field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8484"/>
                <a:ext cx="10515600" cy="38896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5588"/>
                <a:ext cx="6272284" cy="2751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Esporte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5588"/>
                <a:ext cx="6272284" cy="27513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9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3133"/>
                <a:ext cx="6749955" cy="242382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Inform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tica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3133"/>
                <a:ext cx="6749955" cy="242382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0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1128" y="3084395"/>
                <a:ext cx="6400799" cy="274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Esporte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128" y="3084395"/>
                <a:ext cx="6400799" cy="2743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3133"/>
                <a:ext cx="6749955" cy="242382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Inform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tica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pt-B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3133"/>
                <a:ext cx="6749955" cy="242382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4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6</cp:revision>
  <dcterms:created xsi:type="dcterms:W3CDTF">2020-11-06T16:57:52Z</dcterms:created>
  <dcterms:modified xsi:type="dcterms:W3CDTF">2020-11-07T00:07:24Z</dcterms:modified>
</cp:coreProperties>
</file>