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5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ED79-F1E4-43BB-81CE-5A0AB4C2949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A9B7-F199-4190-84E0-6259BC68A6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34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ED79-F1E4-43BB-81CE-5A0AB4C2949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A9B7-F199-4190-84E0-6259BC68A6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43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ED79-F1E4-43BB-81CE-5A0AB4C2949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A9B7-F199-4190-84E0-6259BC68A6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60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ED79-F1E4-43BB-81CE-5A0AB4C2949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A9B7-F199-4190-84E0-6259BC68A6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2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ED79-F1E4-43BB-81CE-5A0AB4C2949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A9B7-F199-4190-84E0-6259BC68A6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4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ED79-F1E4-43BB-81CE-5A0AB4C2949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A9B7-F199-4190-84E0-6259BC68A6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93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ED79-F1E4-43BB-81CE-5A0AB4C2949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A9B7-F199-4190-84E0-6259BC68A6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84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ED79-F1E4-43BB-81CE-5A0AB4C2949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A9B7-F199-4190-84E0-6259BC68A6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77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ED79-F1E4-43BB-81CE-5A0AB4C2949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A9B7-F199-4190-84E0-6259BC68A6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57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ED79-F1E4-43BB-81CE-5A0AB4C2949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A9B7-F199-4190-84E0-6259BC68A6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43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ED79-F1E4-43BB-81CE-5A0AB4C2949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A9B7-F199-4190-84E0-6259BC68A6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37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CED79-F1E4-43BB-81CE-5A0AB4C2949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A9B7-F199-4190-84E0-6259BC68A6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07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image" Target="../media/image20.png"/><Relationship Id="rId39" Type="http://schemas.openxmlformats.org/officeDocument/2006/relationships/image" Target="../media/image36.png"/><Relationship Id="rId21" Type="http://schemas.openxmlformats.org/officeDocument/2006/relationships/image" Target="../media/image16.png"/><Relationship Id="rId34" Type="http://schemas.openxmlformats.org/officeDocument/2006/relationships/image" Target="../media/image31.png"/><Relationship Id="rId42" Type="http://schemas.openxmlformats.org/officeDocument/2006/relationships/image" Target="../media/image39.png"/><Relationship Id="rId47" Type="http://schemas.openxmlformats.org/officeDocument/2006/relationships/image" Target="../media/image45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3.png"/><Relationship Id="rId2" Type="http://schemas.openxmlformats.org/officeDocument/2006/relationships/image" Target="../media/image25.png"/><Relationship Id="rId16" Type="http://schemas.openxmlformats.org/officeDocument/2006/relationships/image" Target="../media/image12.png"/><Relationship Id="rId29" Type="http://schemas.openxmlformats.org/officeDocument/2006/relationships/image" Target="../media/image23.png"/><Relationship Id="rId11" Type="http://schemas.openxmlformats.org/officeDocument/2006/relationships/image" Target="../media/image7.png"/><Relationship Id="rId24" Type="http://schemas.openxmlformats.org/officeDocument/2006/relationships/image" Target="../media/image19.png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45" Type="http://schemas.openxmlformats.org/officeDocument/2006/relationships/image" Target="../media/image43.png"/><Relationship Id="rId53" Type="http://schemas.openxmlformats.org/officeDocument/2006/relationships/image" Target="../media/image5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31" Type="http://schemas.openxmlformats.org/officeDocument/2006/relationships/image" Target="../media/image28.png"/><Relationship Id="rId44" Type="http://schemas.openxmlformats.org/officeDocument/2006/relationships/image" Target="../media/image42.png"/><Relationship Id="rId52" Type="http://schemas.openxmlformats.org/officeDocument/2006/relationships/image" Target="../media/image51.png"/><Relationship Id="rId4" Type="http://schemas.openxmlformats.org/officeDocument/2006/relationships/image" Target="../media/image27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32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5.png"/><Relationship Id="rId8" Type="http://schemas.openxmlformats.org/officeDocument/2006/relationships/image" Target="../media/image4.png"/><Relationship Id="rId51" Type="http://schemas.openxmlformats.org/officeDocument/2006/relationships/image" Target="../media/image50.png"/><Relationship Id="rId3" Type="http://schemas.openxmlformats.org/officeDocument/2006/relationships/image" Target="../media/image26.png"/><Relationship Id="rId12" Type="http://schemas.openxmlformats.org/officeDocument/2006/relationships/image" Target="../media/image8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30.png"/><Relationship Id="rId38" Type="http://schemas.openxmlformats.org/officeDocument/2006/relationships/image" Target="../media/image35.png"/><Relationship Id="rId46" Type="http://schemas.openxmlformats.org/officeDocument/2006/relationships/image" Target="../media/image44.png"/><Relationship Id="rId20" Type="http://schemas.openxmlformats.org/officeDocument/2006/relationships/image" Target="../media/image15.png"/><Relationship Id="rId41" Type="http://schemas.openxmlformats.org/officeDocument/2006/relationships/image" Target="../media/image38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5" Type="http://schemas.openxmlformats.org/officeDocument/2006/relationships/image" Target="../media/image11.png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36" Type="http://schemas.openxmlformats.org/officeDocument/2006/relationships/image" Target="../media/image33.png"/><Relationship Id="rId4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13.png"/><Relationship Id="rId26" Type="http://schemas.openxmlformats.org/officeDocument/2006/relationships/image" Target="../media/image20.png"/><Relationship Id="rId39" Type="http://schemas.openxmlformats.org/officeDocument/2006/relationships/image" Target="../media/image36.png"/><Relationship Id="rId21" Type="http://schemas.openxmlformats.org/officeDocument/2006/relationships/image" Target="../media/image62.png"/><Relationship Id="rId34" Type="http://schemas.openxmlformats.org/officeDocument/2006/relationships/image" Target="../media/image31.png"/><Relationship Id="rId42" Type="http://schemas.openxmlformats.org/officeDocument/2006/relationships/image" Target="../media/image39.png"/><Relationship Id="rId47" Type="http://schemas.openxmlformats.org/officeDocument/2006/relationships/image" Target="../media/image45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3.png"/><Relationship Id="rId2" Type="http://schemas.openxmlformats.org/officeDocument/2006/relationships/image" Target="../media/image25.png"/><Relationship Id="rId16" Type="http://schemas.openxmlformats.org/officeDocument/2006/relationships/image" Target="../media/image12.png"/><Relationship Id="rId29" Type="http://schemas.openxmlformats.org/officeDocument/2006/relationships/image" Target="../media/image66.png"/><Relationship Id="rId11" Type="http://schemas.openxmlformats.org/officeDocument/2006/relationships/image" Target="../media/image7.png"/><Relationship Id="rId24" Type="http://schemas.openxmlformats.org/officeDocument/2006/relationships/image" Target="../media/image65.png"/><Relationship Id="rId32" Type="http://schemas.openxmlformats.org/officeDocument/2006/relationships/image" Target="../media/image69.png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45" Type="http://schemas.openxmlformats.org/officeDocument/2006/relationships/image" Target="../media/image43.png"/><Relationship Id="rId53" Type="http://schemas.openxmlformats.org/officeDocument/2006/relationships/image" Target="../media/image52.png"/><Relationship Id="rId5" Type="http://schemas.openxmlformats.org/officeDocument/2006/relationships/image" Target="../media/image56.png"/><Relationship Id="rId19" Type="http://schemas.openxmlformats.org/officeDocument/2006/relationships/image" Target="../media/image14.png"/><Relationship Id="rId4" Type="http://schemas.openxmlformats.org/officeDocument/2006/relationships/image" Target="../media/image27.png"/><Relationship Id="rId9" Type="http://schemas.openxmlformats.org/officeDocument/2006/relationships/image" Target="../media/image5.png"/><Relationship Id="rId14" Type="http://schemas.openxmlformats.org/officeDocument/2006/relationships/image" Target="../media/image60.png"/><Relationship Id="rId22" Type="http://schemas.openxmlformats.org/officeDocument/2006/relationships/image" Target="../media/image63.png"/><Relationship Id="rId27" Type="http://schemas.openxmlformats.org/officeDocument/2006/relationships/image" Target="../media/image21.png"/><Relationship Id="rId30" Type="http://schemas.openxmlformats.org/officeDocument/2006/relationships/image" Target="../media/image67.png"/><Relationship Id="rId35" Type="http://schemas.openxmlformats.org/officeDocument/2006/relationships/image" Target="../media/image71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5.png"/><Relationship Id="rId8" Type="http://schemas.openxmlformats.org/officeDocument/2006/relationships/image" Target="../media/image4.png"/><Relationship Id="rId51" Type="http://schemas.openxmlformats.org/officeDocument/2006/relationships/image" Target="../media/image50.png"/><Relationship Id="rId3" Type="http://schemas.openxmlformats.org/officeDocument/2006/relationships/image" Target="../media/image26.png"/><Relationship Id="rId12" Type="http://schemas.openxmlformats.org/officeDocument/2006/relationships/image" Target="../media/image58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70.png"/><Relationship Id="rId38" Type="http://schemas.openxmlformats.org/officeDocument/2006/relationships/image" Target="../media/image35.png"/><Relationship Id="rId46" Type="http://schemas.openxmlformats.org/officeDocument/2006/relationships/image" Target="../media/image44.png"/><Relationship Id="rId20" Type="http://schemas.openxmlformats.org/officeDocument/2006/relationships/image" Target="../media/image15.png"/><Relationship Id="rId41" Type="http://schemas.openxmlformats.org/officeDocument/2006/relationships/image" Target="../media/image38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5" Type="http://schemas.openxmlformats.org/officeDocument/2006/relationships/image" Target="../media/image61.png"/><Relationship Id="rId23" Type="http://schemas.openxmlformats.org/officeDocument/2006/relationships/image" Target="../media/image64.png"/><Relationship Id="rId28" Type="http://schemas.openxmlformats.org/officeDocument/2006/relationships/image" Target="../media/image22.png"/><Relationship Id="rId36" Type="http://schemas.openxmlformats.org/officeDocument/2006/relationships/image" Target="../media/image72.png"/><Relationship Id="rId49" Type="http://schemas.openxmlformats.org/officeDocument/2006/relationships/image" Target="../media/image47.png"/><Relationship Id="rId57" Type="http://schemas.openxmlformats.org/officeDocument/2006/relationships/image" Target="../media/image73.png"/><Relationship Id="rId10" Type="http://schemas.openxmlformats.org/officeDocument/2006/relationships/image" Target="../media/image6.png"/><Relationship Id="rId31" Type="http://schemas.openxmlformats.org/officeDocument/2006/relationships/image" Target="../media/image68.png"/><Relationship Id="rId44" Type="http://schemas.openxmlformats.org/officeDocument/2006/relationships/image" Target="../media/image42.png"/><Relationship Id="rId5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98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792799" y="442288"/>
            <a:ext cx="731849" cy="636129"/>
            <a:chOff x="6373504" y="1310185"/>
            <a:chExt cx="955344" cy="859809"/>
          </a:xfrm>
        </p:grpSpPr>
        <p:sp>
          <p:nvSpPr>
            <p:cNvPr id="4" name="Oval 3"/>
            <p:cNvSpPr/>
            <p:nvPr/>
          </p:nvSpPr>
          <p:spPr>
            <a:xfrm>
              <a:off x="6373504" y="1310185"/>
              <a:ext cx="955344" cy="8598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6654536" y="1406900"/>
                  <a:ext cx="674312" cy="71198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536" y="1406900"/>
                  <a:ext cx="674312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4792799" y="1666182"/>
            <a:ext cx="731849" cy="636129"/>
            <a:chOff x="6373504" y="1310185"/>
            <a:chExt cx="955344" cy="859809"/>
          </a:xfrm>
        </p:grpSpPr>
        <p:sp>
          <p:nvSpPr>
            <p:cNvPr id="10" name="Oval 9"/>
            <p:cNvSpPr/>
            <p:nvPr/>
          </p:nvSpPr>
          <p:spPr>
            <a:xfrm>
              <a:off x="6373504" y="1310185"/>
              <a:ext cx="955344" cy="8598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654536" y="1406900"/>
                  <a:ext cx="674312" cy="71198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536" y="1406900"/>
                  <a:ext cx="674312" cy="7630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792799" y="2890077"/>
            <a:ext cx="731849" cy="636129"/>
            <a:chOff x="6373504" y="1310185"/>
            <a:chExt cx="955344" cy="859809"/>
          </a:xfrm>
        </p:grpSpPr>
        <p:sp>
          <p:nvSpPr>
            <p:cNvPr id="13" name="Oval 12"/>
            <p:cNvSpPr/>
            <p:nvPr/>
          </p:nvSpPr>
          <p:spPr>
            <a:xfrm>
              <a:off x="6373504" y="1310185"/>
              <a:ext cx="955344" cy="8598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654536" y="1406900"/>
                  <a:ext cx="674312" cy="71198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536" y="1406900"/>
                  <a:ext cx="674312" cy="7630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ounded Rectangle 14"/>
          <p:cNvSpPr/>
          <p:nvPr/>
        </p:nvSpPr>
        <p:spPr>
          <a:xfrm>
            <a:off x="11270762" y="674973"/>
            <a:ext cx="700484" cy="42407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 rot="5400000">
                <a:off x="9500630" y="2658667"/>
                <a:ext cx="4240749" cy="2733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 smtClean="0"/>
                  <a:t>Softmax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pt-BR" sz="1400" b="1" dirty="0" smtClean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500630" y="2658667"/>
                <a:ext cx="4240749" cy="273364"/>
              </a:xfrm>
              <a:prstGeom prst="rect">
                <a:avLst/>
              </a:prstGeom>
              <a:blipFill rotWithShape="0">
                <a:blip r:embed="rId5"/>
                <a:stretch>
                  <a:fillRect l="-35556" r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0" idx="6"/>
          </p:cNvCxnSpPr>
          <p:nvPr/>
        </p:nvCxnSpPr>
        <p:spPr>
          <a:xfrm>
            <a:off x="5524649" y="1984247"/>
            <a:ext cx="4809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24649" y="754058"/>
            <a:ext cx="4809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24649" y="3196365"/>
            <a:ext cx="4809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3733361" y="598173"/>
                <a:ext cx="365924" cy="3117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361" y="598173"/>
                <a:ext cx="365924" cy="311771"/>
              </a:xfrm>
              <a:prstGeom prst="rect">
                <a:avLst/>
              </a:prstGeom>
              <a:blipFill rotWithShape="0">
                <a:blip r:embed="rId6"/>
                <a:stretch>
                  <a:fillRect l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1910686" y="542663"/>
            <a:ext cx="441250" cy="4261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10686" y="6561868"/>
            <a:ext cx="441250" cy="4261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742389" y="1581851"/>
                <a:ext cx="365924" cy="3117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389" y="1581851"/>
                <a:ext cx="365924" cy="311771"/>
              </a:xfrm>
              <a:prstGeom prst="rect">
                <a:avLst/>
              </a:prstGeom>
              <a:blipFill rotWithShape="0">
                <a:blip r:embed="rId7"/>
                <a:stretch>
                  <a:fillRect l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3743460" y="1007524"/>
                <a:ext cx="365924" cy="3117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460" y="1007524"/>
                <a:ext cx="365924" cy="311771"/>
              </a:xfrm>
              <a:prstGeom prst="rect">
                <a:avLst/>
              </a:prstGeom>
              <a:blipFill rotWithShape="0">
                <a:blip r:embed="rId8"/>
                <a:stretch>
                  <a:fillRect l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3703424" y="4398480"/>
                <a:ext cx="365924" cy="3117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424" y="4398480"/>
                <a:ext cx="365924" cy="311771"/>
              </a:xfrm>
              <a:prstGeom prst="rect">
                <a:avLst/>
              </a:prstGeom>
              <a:blipFill rotWithShape="0">
                <a:blip r:embed="rId9"/>
                <a:stretch>
                  <a:fillRect l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3742389" y="2013116"/>
                <a:ext cx="365924" cy="3117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389" y="2013116"/>
                <a:ext cx="365924" cy="311771"/>
              </a:xfrm>
              <a:prstGeom prst="rect">
                <a:avLst/>
              </a:prstGeom>
              <a:blipFill rotWithShape="0">
                <a:blip r:embed="rId10"/>
                <a:stretch>
                  <a:fillRect l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28" idx="3"/>
            <a:endCxn id="4" idx="2"/>
          </p:cNvCxnSpPr>
          <p:nvPr/>
        </p:nvCxnSpPr>
        <p:spPr>
          <a:xfrm flipV="1">
            <a:off x="4109384" y="760353"/>
            <a:ext cx="683415" cy="403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3"/>
            <a:endCxn id="4" idx="2"/>
          </p:cNvCxnSpPr>
          <p:nvPr/>
        </p:nvCxnSpPr>
        <p:spPr>
          <a:xfrm>
            <a:off x="4099285" y="754058"/>
            <a:ext cx="693513" cy="6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6"/>
            <a:endCxn id="23" idx="1"/>
          </p:cNvCxnSpPr>
          <p:nvPr/>
        </p:nvCxnSpPr>
        <p:spPr>
          <a:xfrm flipV="1">
            <a:off x="2351936" y="754058"/>
            <a:ext cx="1381425" cy="1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6"/>
            <a:endCxn id="27" idx="1"/>
          </p:cNvCxnSpPr>
          <p:nvPr/>
        </p:nvCxnSpPr>
        <p:spPr>
          <a:xfrm>
            <a:off x="2351936" y="755739"/>
            <a:ext cx="1390453" cy="981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5" idx="6"/>
            <a:endCxn id="28" idx="1"/>
          </p:cNvCxnSpPr>
          <p:nvPr/>
        </p:nvCxnSpPr>
        <p:spPr>
          <a:xfrm flipV="1">
            <a:off x="2351936" y="1163410"/>
            <a:ext cx="1391524" cy="5611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7" idx="3"/>
            <a:endCxn id="10" idx="2"/>
          </p:cNvCxnSpPr>
          <p:nvPr/>
        </p:nvCxnSpPr>
        <p:spPr>
          <a:xfrm>
            <a:off x="4108314" y="1737737"/>
            <a:ext cx="684485" cy="246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5" idx="6"/>
            <a:endCxn id="30" idx="1"/>
          </p:cNvCxnSpPr>
          <p:nvPr/>
        </p:nvCxnSpPr>
        <p:spPr>
          <a:xfrm flipV="1">
            <a:off x="2351936" y="2169002"/>
            <a:ext cx="1390453" cy="460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" idx="3"/>
            <a:endCxn id="10" idx="2"/>
          </p:cNvCxnSpPr>
          <p:nvPr/>
        </p:nvCxnSpPr>
        <p:spPr>
          <a:xfrm flipV="1">
            <a:off x="4108314" y="1984247"/>
            <a:ext cx="684485" cy="184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5" idx="6"/>
            <a:endCxn id="29" idx="1"/>
          </p:cNvCxnSpPr>
          <p:nvPr/>
        </p:nvCxnSpPr>
        <p:spPr>
          <a:xfrm flipV="1">
            <a:off x="2351936" y="4554366"/>
            <a:ext cx="1351488" cy="2220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9" idx="3"/>
            <a:endCxn id="50" idx="2"/>
          </p:cNvCxnSpPr>
          <p:nvPr/>
        </p:nvCxnSpPr>
        <p:spPr>
          <a:xfrm flipV="1">
            <a:off x="4069348" y="4364973"/>
            <a:ext cx="725261" cy="1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/>
              <p:cNvSpPr/>
              <p:nvPr/>
            </p:nvSpPr>
            <p:spPr>
              <a:xfrm>
                <a:off x="3742388" y="2749018"/>
                <a:ext cx="365924" cy="3117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388" y="2749018"/>
                <a:ext cx="365924" cy="311771"/>
              </a:xfrm>
              <a:prstGeom prst="rect">
                <a:avLst/>
              </a:prstGeom>
              <a:blipFill rotWithShape="0">
                <a:blip r:embed="rId11"/>
                <a:stretch>
                  <a:fillRect l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24" idx="6"/>
            <a:endCxn id="66" idx="1"/>
          </p:cNvCxnSpPr>
          <p:nvPr/>
        </p:nvCxnSpPr>
        <p:spPr>
          <a:xfrm>
            <a:off x="2351936" y="755739"/>
            <a:ext cx="1390453" cy="2149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3"/>
            <a:endCxn id="13" idx="2"/>
          </p:cNvCxnSpPr>
          <p:nvPr/>
        </p:nvCxnSpPr>
        <p:spPr>
          <a:xfrm>
            <a:off x="4108313" y="2904903"/>
            <a:ext cx="684486" cy="303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12361910" y="1426778"/>
                <a:ext cx="416451" cy="264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910" y="1426778"/>
                <a:ext cx="416451" cy="264011"/>
              </a:xfrm>
              <a:prstGeom prst="rect">
                <a:avLst/>
              </a:prstGeom>
              <a:blipFill rotWithShape="0">
                <a:blip r:embed="rId12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2361910" y="3794567"/>
                <a:ext cx="416451" cy="264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910" y="3794567"/>
                <a:ext cx="416451" cy="264011"/>
              </a:xfrm>
              <a:prstGeom prst="rect">
                <a:avLst/>
              </a:prstGeom>
              <a:blipFill rotWithShape="0">
                <a:blip r:embed="rId13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Oval 76"/>
              <p:cNvSpPr/>
              <p:nvPr/>
            </p:nvSpPr>
            <p:spPr>
              <a:xfrm>
                <a:off x="4461861" y="95534"/>
                <a:ext cx="330938" cy="3196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Oval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61" y="95534"/>
                <a:ext cx="330938" cy="319615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>
            <a:stCxn id="77" idx="5"/>
            <a:endCxn id="4" idx="1"/>
          </p:cNvCxnSpPr>
          <p:nvPr/>
        </p:nvCxnSpPr>
        <p:spPr>
          <a:xfrm>
            <a:off x="4744334" y="368342"/>
            <a:ext cx="155642" cy="167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Oval 79"/>
              <p:cNvSpPr/>
              <p:nvPr/>
            </p:nvSpPr>
            <p:spPr>
              <a:xfrm>
                <a:off x="4487945" y="1307535"/>
                <a:ext cx="330938" cy="3196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Oval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945" y="1307535"/>
                <a:ext cx="330938" cy="319615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>
            <a:stCxn id="80" idx="5"/>
            <a:endCxn id="10" idx="1"/>
          </p:cNvCxnSpPr>
          <p:nvPr/>
        </p:nvCxnSpPr>
        <p:spPr>
          <a:xfrm>
            <a:off x="4770418" y="1580343"/>
            <a:ext cx="129558" cy="17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Oval 83"/>
              <p:cNvSpPr/>
              <p:nvPr/>
            </p:nvSpPr>
            <p:spPr>
              <a:xfrm>
                <a:off x="4523115" y="2475732"/>
                <a:ext cx="330938" cy="3196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15" y="2475732"/>
                <a:ext cx="330938" cy="319615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84" idx="5"/>
            <a:endCxn id="13" idx="1"/>
          </p:cNvCxnSpPr>
          <p:nvPr/>
        </p:nvCxnSpPr>
        <p:spPr>
          <a:xfrm>
            <a:off x="4805588" y="2748540"/>
            <a:ext cx="94389" cy="23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4794609" y="4046908"/>
            <a:ext cx="731849" cy="636129"/>
            <a:chOff x="6373504" y="1310185"/>
            <a:chExt cx="955344" cy="859809"/>
          </a:xfrm>
        </p:grpSpPr>
        <p:sp>
          <p:nvSpPr>
            <p:cNvPr id="50" name="Oval 49"/>
            <p:cNvSpPr/>
            <p:nvPr/>
          </p:nvSpPr>
          <p:spPr>
            <a:xfrm>
              <a:off x="6373504" y="1310185"/>
              <a:ext cx="955344" cy="8598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6654536" y="1406900"/>
                  <a:ext cx="674312" cy="71198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536" y="1406900"/>
                  <a:ext cx="674312" cy="76309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/>
          <p:nvPr/>
        </p:nvCxnSpPr>
        <p:spPr>
          <a:xfrm>
            <a:off x="5526459" y="4353197"/>
            <a:ext cx="4809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val 54"/>
              <p:cNvSpPr/>
              <p:nvPr/>
            </p:nvSpPr>
            <p:spPr>
              <a:xfrm>
                <a:off x="4524925" y="3632563"/>
                <a:ext cx="330938" cy="3196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25" y="3632563"/>
                <a:ext cx="330938" cy="319615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stCxn id="55" idx="5"/>
            <a:endCxn id="50" idx="1"/>
          </p:cNvCxnSpPr>
          <p:nvPr/>
        </p:nvCxnSpPr>
        <p:spPr>
          <a:xfrm>
            <a:off x="4807398" y="3905371"/>
            <a:ext cx="94389" cy="23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/>
              <p:cNvSpPr/>
              <p:nvPr/>
            </p:nvSpPr>
            <p:spPr>
              <a:xfrm>
                <a:off x="3742388" y="3176012"/>
                <a:ext cx="365924" cy="3117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388" y="3176012"/>
                <a:ext cx="365924" cy="311771"/>
              </a:xfrm>
              <a:prstGeom prst="rect">
                <a:avLst/>
              </a:prstGeom>
              <a:blipFill rotWithShape="0">
                <a:blip r:embed="rId19"/>
                <a:stretch>
                  <a:fillRect l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25" idx="6"/>
            <a:endCxn id="78" idx="1"/>
          </p:cNvCxnSpPr>
          <p:nvPr/>
        </p:nvCxnSpPr>
        <p:spPr>
          <a:xfrm flipV="1">
            <a:off x="2351936" y="3331898"/>
            <a:ext cx="1390452" cy="344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8" idx="3"/>
            <a:endCxn id="13" idx="2"/>
          </p:cNvCxnSpPr>
          <p:nvPr/>
        </p:nvCxnSpPr>
        <p:spPr>
          <a:xfrm flipV="1">
            <a:off x="4108313" y="3208142"/>
            <a:ext cx="684486" cy="123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/>
              <p:cNvSpPr/>
              <p:nvPr/>
            </p:nvSpPr>
            <p:spPr>
              <a:xfrm>
                <a:off x="3703424" y="3976724"/>
                <a:ext cx="365924" cy="3117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424" y="3976724"/>
                <a:ext cx="365924" cy="311771"/>
              </a:xfrm>
              <a:prstGeom prst="rect">
                <a:avLst/>
              </a:prstGeom>
              <a:blipFill rotWithShape="0">
                <a:blip r:embed="rId20"/>
                <a:stretch>
                  <a:fillRect l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stCxn id="24" idx="6"/>
            <a:endCxn id="81" idx="1"/>
          </p:cNvCxnSpPr>
          <p:nvPr/>
        </p:nvCxnSpPr>
        <p:spPr>
          <a:xfrm>
            <a:off x="2351936" y="755740"/>
            <a:ext cx="1351488" cy="3376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1" idx="3"/>
            <a:endCxn id="50" idx="2"/>
          </p:cNvCxnSpPr>
          <p:nvPr/>
        </p:nvCxnSpPr>
        <p:spPr>
          <a:xfrm>
            <a:off x="4069348" y="4132610"/>
            <a:ext cx="725261" cy="232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/>
              <p:cNvSpPr/>
              <p:nvPr/>
            </p:nvSpPr>
            <p:spPr>
              <a:xfrm>
                <a:off x="6009326" y="598173"/>
                <a:ext cx="468828" cy="2663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326" y="598173"/>
                <a:ext cx="468828" cy="266345"/>
              </a:xfrm>
              <a:prstGeom prst="rect">
                <a:avLst/>
              </a:prstGeom>
              <a:blipFill rotWithShape="0">
                <a:blip r:embed="rId21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/>
              <p:cNvSpPr/>
              <p:nvPr/>
            </p:nvSpPr>
            <p:spPr>
              <a:xfrm>
                <a:off x="6017782" y="1851074"/>
                <a:ext cx="468828" cy="2663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82" y="1851074"/>
                <a:ext cx="468828" cy="266345"/>
              </a:xfrm>
              <a:prstGeom prst="rect">
                <a:avLst/>
              </a:prstGeom>
              <a:blipFill rotWithShape="0">
                <a:blip r:embed="rId22"/>
                <a:stretch>
                  <a:fillRect b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/>
              <p:cNvSpPr/>
              <p:nvPr/>
            </p:nvSpPr>
            <p:spPr>
              <a:xfrm>
                <a:off x="6012748" y="3074968"/>
                <a:ext cx="468828" cy="2663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748" y="3074968"/>
                <a:ext cx="468828" cy="266345"/>
              </a:xfrm>
              <a:prstGeom prst="rect">
                <a:avLst/>
              </a:prstGeom>
              <a:blipFill rotWithShape="0">
                <a:blip r:embed="rId23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6017782" y="4216207"/>
                <a:ext cx="468828" cy="2663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82" y="4216207"/>
                <a:ext cx="468828" cy="266345"/>
              </a:xfrm>
              <a:prstGeom prst="rect">
                <a:avLst/>
              </a:prstGeom>
              <a:blipFill rotWithShape="0">
                <a:blip r:embed="rId24"/>
                <a:stretch>
                  <a:fillRect b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8756373" y="1069851"/>
            <a:ext cx="731849" cy="636129"/>
            <a:chOff x="6373504" y="1310185"/>
            <a:chExt cx="955344" cy="859809"/>
          </a:xfrm>
        </p:grpSpPr>
        <p:sp>
          <p:nvSpPr>
            <p:cNvPr id="97" name="Oval 96"/>
            <p:cNvSpPr/>
            <p:nvPr/>
          </p:nvSpPr>
          <p:spPr>
            <a:xfrm>
              <a:off x="6373504" y="1310185"/>
              <a:ext cx="955344" cy="8598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6654536" y="1406900"/>
                  <a:ext cx="674312" cy="71198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536" y="1406900"/>
                  <a:ext cx="674312" cy="76309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3" name="Straight Arrow Connector 172"/>
          <p:cNvCxnSpPr/>
          <p:nvPr/>
        </p:nvCxnSpPr>
        <p:spPr>
          <a:xfrm>
            <a:off x="11973695" y="3953112"/>
            <a:ext cx="4809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11973695" y="1575322"/>
            <a:ext cx="4809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Oval 174"/>
              <p:cNvSpPr/>
              <p:nvPr/>
            </p:nvSpPr>
            <p:spPr>
              <a:xfrm>
                <a:off x="8671722" y="591846"/>
                <a:ext cx="330938" cy="3196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5" name="Oval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722" y="591846"/>
                <a:ext cx="330938" cy="319615"/>
              </a:xfrm>
              <a:prstGeom prst="ellipse">
                <a:avLst/>
              </a:prstGeom>
              <a:blipFill rotWithShape="0">
                <a:blip r:embed="rId26"/>
                <a:stretch>
                  <a:fillRect l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Arrow Connector 177"/>
          <p:cNvCxnSpPr>
            <a:stCxn id="175" idx="5"/>
            <a:endCxn id="97" idx="0"/>
          </p:cNvCxnSpPr>
          <p:nvPr/>
        </p:nvCxnSpPr>
        <p:spPr>
          <a:xfrm>
            <a:off x="8954194" y="864655"/>
            <a:ext cx="168104" cy="205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4792799" y="5222439"/>
            <a:ext cx="731849" cy="636129"/>
            <a:chOff x="6373504" y="1310185"/>
            <a:chExt cx="955344" cy="859809"/>
          </a:xfrm>
        </p:grpSpPr>
        <p:sp>
          <p:nvSpPr>
            <p:cNvPr id="104" name="Oval 103"/>
            <p:cNvSpPr/>
            <p:nvPr/>
          </p:nvSpPr>
          <p:spPr>
            <a:xfrm>
              <a:off x="6373504" y="1310185"/>
              <a:ext cx="955344" cy="8598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6654536" y="1406900"/>
                  <a:ext cx="674312" cy="71198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536" y="1406900"/>
                  <a:ext cx="674312" cy="76309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6" name="Straight Arrow Connector 105"/>
          <p:cNvCxnSpPr/>
          <p:nvPr/>
        </p:nvCxnSpPr>
        <p:spPr>
          <a:xfrm>
            <a:off x="5524649" y="5528728"/>
            <a:ext cx="4809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Oval 106"/>
              <p:cNvSpPr/>
              <p:nvPr/>
            </p:nvSpPr>
            <p:spPr>
              <a:xfrm>
                <a:off x="4523115" y="4808095"/>
                <a:ext cx="330938" cy="3196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7" name="Oval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15" y="4808095"/>
                <a:ext cx="330938" cy="319615"/>
              </a:xfrm>
              <a:prstGeom prst="ellipse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/>
          <p:cNvCxnSpPr>
            <a:stCxn id="107" idx="5"/>
            <a:endCxn id="104" idx="1"/>
          </p:cNvCxnSpPr>
          <p:nvPr/>
        </p:nvCxnSpPr>
        <p:spPr>
          <a:xfrm>
            <a:off x="4805588" y="5080903"/>
            <a:ext cx="94389" cy="23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4744334" y="6456881"/>
            <a:ext cx="731849" cy="636129"/>
            <a:chOff x="6373504" y="1310185"/>
            <a:chExt cx="955344" cy="859809"/>
          </a:xfrm>
        </p:grpSpPr>
        <p:sp>
          <p:nvSpPr>
            <p:cNvPr id="110" name="Oval 109"/>
            <p:cNvSpPr/>
            <p:nvPr/>
          </p:nvSpPr>
          <p:spPr>
            <a:xfrm>
              <a:off x="6373504" y="1310185"/>
              <a:ext cx="955344" cy="8598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6654536" y="1406900"/>
                  <a:ext cx="674312" cy="71198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536" y="1406900"/>
                  <a:ext cx="674312" cy="76309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2" name="Straight Arrow Connector 111"/>
          <p:cNvCxnSpPr>
            <a:stCxn id="110" idx="6"/>
            <a:endCxn id="155" idx="1"/>
          </p:cNvCxnSpPr>
          <p:nvPr/>
        </p:nvCxnSpPr>
        <p:spPr>
          <a:xfrm flipV="1">
            <a:off x="5476183" y="6771568"/>
            <a:ext cx="516192" cy="3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Oval 112"/>
              <p:cNvSpPr/>
              <p:nvPr/>
            </p:nvSpPr>
            <p:spPr>
              <a:xfrm>
                <a:off x="4474650" y="6042537"/>
                <a:ext cx="330938" cy="3196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Oval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650" y="6042537"/>
                <a:ext cx="330938" cy="319615"/>
              </a:xfrm>
              <a:prstGeom prst="ellipse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/>
          <p:cNvCxnSpPr>
            <a:stCxn id="113" idx="5"/>
            <a:endCxn id="110" idx="1"/>
          </p:cNvCxnSpPr>
          <p:nvPr/>
        </p:nvCxnSpPr>
        <p:spPr>
          <a:xfrm>
            <a:off x="4757123" y="6315345"/>
            <a:ext cx="94389" cy="23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1918355" y="6578504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355" y="6578504"/>
                <a:ext cx="466090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1900929" y="558124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929" y="558124"/>
                <a:ext cx="460767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/>
          <p:cNvCxnSpPr>
            <a:stCxn id="24" idx="6"/>
            <a:endCxn id="126" idx="1"/>
          </p:cNvCxnSpPr>
          <p:nvPr/>
        </p:nvCxnSpPr>
        <p:spPr>
          <a:xfrm>
            <a:off x="2351936" y="755740"/>
            <a:ext cx="1403429" cy="4547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/>
              <p:cNvSpPr/>
              <p:nvPr/>
            </p:nvSpPr>
            <p:spPr>
              <a:xfrm>
                <a:off x="3749038" y="6610527"/>
                <a:ext cx="365924" cy="3117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38" y="6610527"/>
                <a:ext cx="365924" cy="311771"/>
              </a:xfrm>
              <a:prstGeom prst="rect">
                <a:avLst/>
              </a:prstGeom>
              <a:blipFill rotWithShape="0">
                <a:blip r:embed="rId31"/>
                <a:stretch>
                  <a:fillRect l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/>
              <p:cNvSpPr/>
              <p:nvPr/>
            </p:nvSpPr>
            <p:spPr>
              <a:xfrm>
                <a:off x="3755365" y="5147332"/>
                <a:ext cx="365924" cy="3117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365" y="5147332"/>
                <a:ext cx="365924" cy="311771"/>
              </a:xfrm>
              <a:prstGeom prst="rect">
                <a:avLst/>
              </a:prstGeom>
              <a:blipFill rotWithShape="0">
                <a:blip r:embed="rId32"/>
                <a:stretch>
                  <a:fillRect l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/>
              <p:cNvSpPr/>
              <p:nvPr/>
            </p:nvSpPr>
            <p:spPr>
              <a:xfrm>
                <a:off x="3733361" y="6177898"/>
                <a:ext cx="365924" cy="3117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361" y="6177898"/>
                <a:ext cx="365924" cy="311771"/>
              </a:xfrm>
              <a:prstGeom prst="rect">
                <a:avLst/>
              </a:prstGeom>
              <a:blipFill rotWithShape="0">
                <a:blip r:embed="rId33"/>
                <a:stretch>
                  <a:fillRect l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ctangle 128"/>
              <p:cNvSpPr/>
              <p:nvPr/>
            </p:nvSpPr>
            <p:spPr>
              <a:xfrm>
                <a:off x="3742388" y="5585836"/>
                <a:ext cx="365924" cy="3117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388" y="5585836"/>
                <a:ext cx="365924" cy="311771"/>
              </a:xfrm>
              <a:prstGeom prst="rect">
                <a:avLst/>
              </a:prstGeom>
              <a:blipFill rotWithShape="0">
                <a:blip r:embed="rId34"/>
                <a:stretch>
                  <a:fillRect l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/>
          <p:cNvCxnSpPr>
            <a:stCxn id="24" idx="6"/>
            <a:endCxn id="127" idx="1"/>
          </p:cNvCxnSpPr>
          <p:nvPr/>
        </p:nvCxnSpPr>
        <p:spPr>
          <a:xfrm>
            <a:off x="2351936" y="755740"/>
            <a:ext cx="1381425" cy="5578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5" idx="6"/>
            <a:endCxn id="129" idx="1"/>
          </p:cNvCxnSpPr>
          <p:nvPr/>
        </p:nvCxnSpPr>
        <p:spPr>
          <a:xfrm flipV="1">
            <a:off x="2351936" y="5741722"/>
            <a:ext cx="1390452" cy="1033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25" idx="6"/>
            <a:endCxn id="124" idx="1"/>
          </p:cNvCxnSpPr>
          <p:nvPr/>
        </p:nvCxnSpPr>
        <p:spPr>
          <a:xfrm flipV="1">
            <a:off x="2351936" y="6766413"/>
            <a:ext cx="1397102" cy="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7" idx="3"/>
            <a:endCxn id="110" idx="2"/>
          </p:cNvCxnSpPr>
          <p:nvPr/>
        </p:nvCxnSpPr>
        <p:spPr>
          <a:xfrm>
            <a:off x="4099285" y="6333784"/>
            <a:ext cx="645049" cy="441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24" idx="3"/>
            <a:endCxn id="110" idx="2"/>
          </p:cNvCxnSpPr>
          <p:nvPr/>
        </p:nvCxnSpPr>
        <p:spPr>
          <a:xfrm>
            <a:off x="4114962" y="6766413"/>
            <a:ext cx="629372" cy="8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26" idx="3"/>
            <a:endCxn id="104" idx="2"/>
          </p:cNvCxnSpPr>
          <p:nvPr/>
        </p:nvCxnSpPr>
        <p:spPr>
          <a:xfrm>
            <a:off x="4121289" y="5303218"/>
            <a:ext cx="671510" cy="237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9" idx="3"/>
            <a:endCxn id="104" idx="2"/>
          </p:cNvCxnSpPr>
          <p:nvPr/>
        </p:nvCxnSpPr>
        <p:spPr>
          <a:xfrm flipV="1">
            <a:off x="4108312" y="5540504"/>
            <a:ext cx="684487" cy="201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Rectangle 153"/>
              <p:cNvSpPr/>
              <p:nvPr/>
            </p:nvSpPr>
            <p:spPr>
              <a:xfrm>
                <a:off x="6000989" y="5387972"/>
                <a:ext cx="468828" cy="2663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89" y="5387972"/>
                <a:ext cx="468828" cy="266345"/>
              </a:xfrm>
              <a:prstGeom prst="rect">
                <a:avLst/>
              </a:prstGeom>
              <a:blipFill rotWithShape="0">
                <a:blip r:embed="rId35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Rectangle 154"/>
              <p:cNvSpPr/>
              <p:nvPr/>
            </p:nvSpPr>
            <p:spPr>
              <a:xfrm>
                <a:off x="5992375" y="6638395"/>
                <a:ext cx="468828" cy="2663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375" y="6638395"/>
                <a:ext cx="468828" cy="266345"/>
              </a:xfrm>
              <a:prstGeom prst="rect">
                <a:avLst/>
              </a:prstGeom>
              <a:blipFill rotWithShape="0">
                <a:blip r:embed="rId36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/>
          <p:cNvGrpSpPr/>
          <p:nvPr/>
        </p:nvGrpSpPr>
        <p:grpSpPr>
          <a:xfrm>
            <a:off x="7639091" y="281258"/>
            <a:ext cx="368863" cy="2108893"/>
            <a:chOff x="6940896" y="586810"/>
            <a:chExt cx="368863" cy="21088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Rectangle 186"/>
                <p:cNvSpPr/>
                <p:nvPr/>
              </p:nvSpPr>
              <p:spPr>
                <a:xfrm>
                  <a:off x="6940896" y="944626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896" y="944626"/>
                  <a:ext cx="365924" cy="311771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Rectangle 187"/>
                <p:cNvSpPr/>
                <p:nvPr/>
              </p:nvSpPr>
              <p:spPr>
                <a:xfrm>
                  <a:off x="6940896" y="1306463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896" y="1306463"/>
                  <a:ext cx="365924" cy="31177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/>
                <p:cNvSpPr/>
                <p:nvPr/>
              </p:nvSpPr>
              <p:spPr>
                <a:xfrm>
                  <a:off x="6940896" y="1668300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896" y="1668300"/>
                  <a:ext cx="365924" cy="311771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Rectangle 189"/>
                <p:cNvSpPr/>
                <p:nvPr/>
              </p:nvSpPr>
              <p:spPr>
                <a:xfrm>
                  <a:off x="6940896" y="2026116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896" y="2026116"/>
                  <a:ext cx="365924" cy="311771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Rectangle 190"/>
                <p:cNvSpPr/>
                <p:nvPr/>
              </p:nvSpPr>
              <p:spPr>
                <a:xfrm>
                  <a:off x="6940896" y="2383932"/>
                  <a:ext cx="365925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896" y="2383932"/>
                  <a:ext cx="365925" cy="311771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Rectangle 191"/>
            <p:cNvSpPr/>
            <p:nvPr/>
          </p:nvSpPr>
          <p:spPr>
            <a:xfrm>
              <a:off x="6940896" y="898581"/>
              <a:ext cx="365924" cy="4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Rectangle 192"/>
                <p:cNvSpPr/>
                <p:nvPr/>
              </p:nvSpPr>
              <p:spPr>
                <a:xfrm>
                  <a:off x="6943835" y="586810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835" y="586810"/>
                  <a:ext cx="365924" cy="311771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Rectangle 193"/>
            <p:cNvSpPr/>
            <p:nvPr/>
          </p:nvSpPr>
          <p:spPr>
            <a:xfrm>
              <a:off x="6940896" y="1256397"/>
              <a:ext cx="365924" cy="4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940896" y="1622255"/>
              <a:ext cx="365924" cy="4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940896" y="1980071"/>
              <a:ext cx="365924" cy="4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940896" y="2337887"/>
              <a:ext cx="365924" cy="4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7640560" y="2684362"/>
            <a:ext cx="368863" cy="2108893"/>
            <a:chOff x="6940896" y="586810"/>
            <a:chExt cx="368863" cy="21088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Rectangle 198"/>
                <p:cNvSpPr/>
                <p:nvPr/>
              </p:nvSpPr>
              <p:spPr>
                <a:xfrm>
                  <a:off x="6940896" y="944626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896" y="944626"/>
                  <a:ext cx="365924" cy="311771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Rectangle 199"/>
                <p:cNvSpPr/>
                <p:nvPr/>
              </p:nvSpPr>
              <p:spPr>
                <a:xfrm>
                  <a:off x="6940896" y="1306463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0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896" y="1306463"/>
                  <a:ext cx="365924" cy="311771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Rectangle 200"/>
                <p:cNvSpPr/>
                <p:nvPr/>
              </p:nvSpPr>
              <p:spPr>
                <a:xfrm>
                  <a:off x="6940896" y="1668300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896" y="1668300"/>
                  <a:ext cx="365924" cy="311771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Rectangle 201"/>
                <p:cNvSpPr/>
                <p:nvPr/>
              </p:nvSpPr>
              <p:spPr>
                <a:xfrm>
                  <a:off x="6940896" y="2026116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896" y="2026116"/>
                  <a:ext cx="365924" cy="31177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Rectangle 202"/>
                <p:cNvSpPr/>
                <p:nvPr/>
              </p:nvSpPr>
              <p:spPr>
                <a:xfrm>
                  <a:off x="6940896" y="2383932"/>
                  <a:ext cx="365925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896" y="2383932"/>
                  <a:ext cx="365925" cy="31177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Rectangle 203"/>
            <p:cNvSpPr/>
            <p:nvPr/>
          </p:nvSpPr>
          <p:spPr>
            <a:xfrm>
              <a:off x="6940896" y="898581"/>
              <a:ext cx="365924" cy="4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Rectangle 204"/>
                <p:cNvSpPr/>
                <p:nvPr/>
              </p:nvSpPr>
              <p:spPr>
                <a:xfrm>
                  <a:off x="6943835" y="586810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5" name="Rectangle 2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835" y="586810"/>
                  <a:ext cx="365924" cy="311771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" name="Rectangle 205"/>
            <p:cNvSpPr/>
            <p:nvPr/>
          </p:nvSpPr>
          <p:spPr>
            <a:xfrm>
              <a:off x="6940896" y="1256397"/>
              <a:ext cx="365924" cy="4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940896" y="1622255"/>
              <a:ext cx="365924" cy="4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940896" y="1980071"/>
              <a:ext cx="365924" cy="4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940896" y="2337887"/>
              <a:ext cx="365924" cy="4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7639091" y="5047196"/>
            <a:ext cx="368863" cy="2108893"/>
            <a:chOff x="6940896" y="586810"/>
            <a:chExt cx="368863" cy="21088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Rectangle 210"/>
                <p:cNvSpPr/>
                <p:nvPr/>
              </p:nvSpPr>
              <p:spPr>
                <a:xfrm>
                  <a:off x="6940896" y="944626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896" y="944626"/>
                  <a:ext cx="365924" cy="311771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Rectangle 211"/>
                <p:cNvSpPr/>
                <p:nvPr/>
              </p:nvSpPr>
              <p:spPr>
                <a:xfrm>
                  <a:off x="6940896" y="1306463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896" y="1306463"/>
                  <a:ext cx="365924" cy="311771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Rectangle 212"/>
                <p:cNvSpPr/>
                <p:nvPr/>
              </p:nvSpPr>
              <p:spPr>
                <a:xfrm>
                  <a:off x="6940896" y="1668300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3" name="Rectangle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896" y="1668300"/>
                  <a:ext cx="365924" cy="311771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Rectangle 213"/>
                <p:cNvSpPr/>
                <p:nvPr/>
              </p:nvSpPr>
              <p:spPr>
                <a:xfrm>
                  <a:off x="6940896" y="2026116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4" name="Rectangle 2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896" y="2026116"/>
                  <a:ext cx="365924" cy="311771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Rectangle 214"/>
                <p:cNvSpPr/>
                <p:nvPr/>
              </p:nvSpPr>
              <p:spPr>
                <a:xfrm>
                  <a:off x="6940896" y="2383932"/>
                  <a:ext cx="365925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5" name="Rectangle 2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896" y="2383932"/>
                  <a:ext cx="365925" cy="311771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6" name="Rectangle 215"/>
            <p:cNvSpPr/>
            <p:nvPr/>
          </p:nvSpPr>
          <p:spPr>
            <a:xfrm>
              <a:off x="6940896" y="898581"/>
              <a:ext cx="365924" cy="4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Rectangle 216"/>
                <p:cNvSpPr/>
                <p:nvPr/>
              </p:nvSpPr>
              <p:spPr>
                <a:xfrm>
                  <a:off x="6943835" y="586810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835" y="586810"/>
                  <a:ext cx="365924" cy="311771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Rectangle 217"/>
            <p:cNvSpPr/>
            <p:nvPr/>
          </p:nvSpPr>
          <p:spPr>
            <a:xfrm>
              <a:off x="6940896" y="1256397"/>
              <a:ext cx="365924" cy="4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940896" y="1622255"/>
              <a:ext cx="365924" cy="4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940896" y="1980071"/>
              <a:ext cx="365924" cy="4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940896" y="2337887"/>
              <a:ext cx="365924" cy="4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8835760" y="3441494"/>
            <a:ext cx="731849" cy="636129"/>
            <a:chOff x="6373504" y="1310185"/>
            <a:chExt cx="955344" cy="859809"/>
          </a:xfrm>
        </p:grpSpPr>
        <p:sp>
          <p:nvSpPr>
            <p:cNvPr id="223" name="Oval 222"/>
            <p:cNvSpPr/>
            <p:nvPr/>
          </p:nvSpPr>
          <p:spPr>
            <a:xfrm>
              <a:off x="6373504" y="1310185"/>
              <a:ext cx="955344" cy="8598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Rectangle 223"/>
                <p:cNvSpPr/>
                <p:nvPr/>
              </p:nvSpPr>
              <p:spPr>
                <a:xfrm>
                  <a:off x="6654536" y="1406900"/>
                  <a:ext cx="674312" cy="71198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536" y="1406900"/>
                  <a:ext cx="674312" cy="76309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Oval 224"/>
              <p:cNvSpPr/>
              <p:nvPr/>
            </p:nvSpPr>
            <p:spPr>
              <a:xfrm>
                <a:off x="8751109" y="2963489"/>
                <a:ext cx="330938" cy="3196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5" name="Oval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109" y="2963489"/>
                <a:ext cx="330938" cy="319615"/>
              </a:xfrm>
              <a:prstGeom prst="ellipse">
                <a:avLst/>
              </a:prstGeom>
              <a:blipFill rotWithShape="0">
                <a:blip r:embed="rId55"/>
                <a:stretch>
                  <a:fillRect l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Straight Arrow Connector 225"/>
          <p:cNvCxnSpPr>
            <a:stCxn id="225" idx="5"/>
            <a:endCxn id="223" idx="0"/>
          </p:cNvCxnSpPr>
          <p:nvPr/>
        </p:nvCxnSpPr>
        <p:spPr>
          <a:xfrm>
            <a:off x="9033581" y="3236298"/>
            <a:ext cx="168104" cy="205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8756373" y="5799939"/>
            <a:ext cx="731849" cy="636129"/>
            <a:chOff x="6373504" y="1310185"/>
            <a:chExt cx="955344" cy="859809"/>
          </a:xfrm>
        </p:grpSpPr>
        <p:sp>
          <p:nvSpPr>
            <p:cNvPr id="228" name="Oval 227"/>
            <p:cNvSpPr/>
            <p:nvPr/>
          </p:nvSpPr>
          <p:spPr>
            <a:xfrm>
              <a:off x="6373504" y="1310185"/>
              <a:ext cx="955344" cy="8598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6654536" y="1406900"/>
                  <a:ext cx="674312" cy="71198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536" y="1406900"/>
                  <a:ext cx="674312" cy="76309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Oval 229"/>
              <p:cNvSpPr/>
              <p:nvPr/>
            </p:nvSpPr>
            <p:spPr>
              <a:xfrm>
                <a:off x="8671722" y="5321934"/>
                <a:ext cx="330938" cy="3196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0" name="Oval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722" y="5321934"/>
                <a:ext cx="330938" cy="319615"/>
              </a:xfrm>
              <a:prstGeom prst="ellipse">
                <a:avLst/>
              </a:prstGeom>
              <a:blipFill rotWithShape="0">
                <a:blip r:embed="rId56"/>
                <a:stretch>
                  <a:fillRect l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Straight Arrow Connector 230"/>
          <p:cNvCxnSpPr>
            <a:stCxn id="230" idx="5"/>
            <a:endCxn id="228" idx="0"/>
          </p:cNvCxnSpPr>
          <p:nvPr/>
        </p:nvCxnSpPr>
        <p:spPr>
          <a:xfrm>
            <a:off x="8954194" y="5594743"/>
            <a:ext cx="168104" cy="205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9" idx="3"/>
            <a:endCxn id="193" idx="1"/>
          </p:cNvCxnSpPr>
          <p:nvPr/>
        </p:nvCxnSpPr>
        <p:spPr>
          <a:xfrm flipV="1">
            <a:off x="6478154" y="437144"/>
            <a:ext cx="1163876" cy="294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9" idx="3"/>
            <a:endCxn id="205" idx="1"/>
          </p:cNvCxnSpPr>
          <p:nvPr/>
        </p:nvCxnSpPr>
        <p:spPr>
          <a:xfrm>
            <a:off x="6478154" y="731346"/>
            <a:ext cx="1165345" cy="2108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89" idx="3"/>
            <a:endCxn id="217" idx="1"/>
          </p:cNvCxnSpPr>
          <p:nvPr/>
        </p:nvCxnSpPr>
        <p:spPr>
          <a:xfrm>
            <a:off x="6478154" y="731346"/>
            <a:ext cx="1163876" cy="4471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92" idx="3"/>
            <a:endCxn id="187" idx="1"/>
          </p:cNvCxnSpPr>
          <p:nvPr/>
        </p:nvCxnSpPr>
        <p:spPr>
          <a:xfrm flipV="1">
            <a:off x="6486610" y="794960"/>
            <a:ext cx="1152481" cy="1189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92" idx="3"/>
            <a:endCxn id="199" idx="1"/>
          </p:cNvCxnSpPr>
          <p:nvPr/>
        </p:nvCxnSpPr>
        <p:spPr>
          <a:xfrm>
            <a:off x="6486610" y="1984247"/>
            <a:ext cx="1153950" cy="1213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92" idx="3"/>
            <a:endCxn id="211" idx="1"/>
          </p:cNvCxnSpPr>
          <p:nvPr/>
        </p:nvCxnSpPr>
        <p:spPr>
          <a:xfrm>
            <a:off x="6486610" y="1984247"/>
            <a:ext cx="1152481" cy="3576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94" idx="3"/>
            <a:endCxn id="188" idx="1"/>
          </p:cNvCxnSpPr>
          <p:nvPr/>
        </p:nvCxnSpPr>
        <p:spPr>
          <a:xfrm flipV="1">
            <a:off x="6481576" y="1156797"/>
            <a:ext cx="1157515" cy="2051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94" idx="3"/>
            <a:endCxn id="200" idx="1"/>
          </p:cNvCxnSpPr>
          <p:nvPr/>
        </p:nvCxnSpPr>
        <p:spPr>
          <a:xfrm>
            <a:off x="6481576" y="3208141"/>
            <a:ext cx="1158984" cy="351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94" idx="3"/>
            <a:endCxn id="212" idx="1"/>
          </p:cNvCxnSpPr>
          <p:nvPr/>
        </p:nvCxnSpPr>
        <p:spPr>
          <a:xfrm>
            <a:off x="6481576" y="3208141"/>
            <a:ext cx="1157515" cy="2714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95" idx="3"/>
            <a:endCxn id="189" idx="1"/>
          </p:cNvCxnSpPr>
          <p:nvPr/>
        </p:nvCxnSpPr>
        <p:spPr>
          <a:xfrm flipV="1">
            <a:off x="6486610" y="1518634"/>
            <a:ext cx="1152481" cy="2830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95" idx="3"/>
            <a:endCxn id="201" idx="1"/>
          </p:cNvCxnSpPr>
          <p:nvPr/>
        </p:nvCxnSpPr>
        <p:spPr>
          <a:xfrm flipV="1">
            <a:off x="6486610" y="3921738"/>
            <a:ext cx="1153950" cy="427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95" idx="3"/>
            <a:endCxn id="213" idx="1"/>
          </p:cNvCxnSpPr>
          <p:nvPr/>
        </p:nvCxnSpPr>
        <p:spPr>
          <a:xfrm>
            <a:off x="6486610" y="4349380"/>
            <a:ext cx="1152481" cy="1935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154" idx="3"/>
            <a:endCxn id="190" idx="1"/>
          </p:cNvCxnSpPr>
          <p:nvPr/>
        </p:nvCxnSpPr>
        <p:spPr>
          <a:xfrm flipV="1">
            <a:off x="6469817" y="1876450"/>
            <a:ext cx="1169274" cy="364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54" idx="3"/>
            <a:endCxn id="202" idx="1"/>
          </p:cNvCxnSpPr>
          <p:nvPr/>
        </p:nvCxnSpPr>
        <p:spPr>
          <a:xfrm flipV="1">
            <a:off x="6469817" y="4279554"/>
            <a:ext cx="1170743" cy="1241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154" idx="3"/>
            <a:endCxn id="214" idx="1"/>
          </p:cNvCxnSpPr>
          <p:nvPr/>
        </p:nvCxnSpPr>
        <p:spPr>
          <a:xfrm>
            <a:off x="6469817" y="5521145"/>
            <a:ext cx="1169274" cy="112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55" idx="3"/>
            <a:endCxn id="215" idx="1"/>
          </p:cNvCxnSpPr>
          <p:nvPr/>
        </p:nvCxnSpPr>
        <p:spPr>
          <a:xfrm>
            <a:off x="6461203" y="6771568"/>
            <a:ext cx="1177888" cy="228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55" idx="3"/>
            <a:endCxn id="203" idx="1"/>
          </p:cNvCxnSpPr>
          <p:nvPr/>
        </p:nvCxnSpPr>
        <p:spPr>
          <a:xfrm flipV="1">
            <a:off x="6461203" y="4637370"/>
            <a:ext cx="1179357" cy="2134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155" idx="3"/>
            <a:endCxn id="191" idx="1"/>
          </p:cNvCxnSpPr>
          <p:nvPr/>
        </p:nvCxnSpPr>
        <p:spPr>
          <a:xfrm flipV="1">
            <a:off x="6461203" y="2234266"/>
            <a:ext cx="1177888" cy="4537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193" idx="3"/>
            <a:endCxn id="97" idx="2"/>
          </p:cNvCxnSpPr>
          <p:nvPr/>
        </p:nvCxnSpPr>
        <p:spPr>
          <a:xfrm>
            <a:off x="8007954" y="437144"/>
            <a:ext cx="748419" cy="950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187" idx="3"/>
            <a:endCxn id="97" idx="2"/>
          </p:cNvCxnSpPr>
          <p:nvPr/>
        </p:nvCxnSpPr>
        <p:spPr>
          <a:xfrm>
            <a:off x="8005015" y="794960"/>
            <a:ext cx="751358" cy="592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188" idx="3"/>
            <a:endCxn id="97" idx="2"/>
          </p:cNvCxnSpPr>
          <p:nvPr/>
        </p:nvCxnSpPr>
        <p:spPr>
          <a:xfrm>
            <a:off x="8005015" y="1156797"/>
            <a:ext cx="751358" cy="231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189" idx="3"/>
            <a:endCxn id="97" idx="2"/>
          </p:cNvCxnSpPr>
          <p:nvPr/>
        </p:nvCxnSpPr>
        <p:spPr>
          <a:xfrm flipV="1">
            <a:off x="8005015" y="1387916"/>
            <a:ext cx="751358" cy="130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190" idx="3"/>
            <a:endCxn id="97" idx="2"/>
          </p:cNvCxnSpPr>
          <p:nvPr/>
        </p:nvCxnSpPr>
        <p:spPr>
          <a:xfrm flipV="1">
            <a:off x="8005015" y="1387916"/>
            <a:ext cx="751358" cy="488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191" idx="3"/>
            <a:endCxn id="97" idx="2"/>
          </p:cNvCxnSpPr>
          <p:nvPr/>
        </p:nvCxnSpPr>
        <p:spPr>
          <a:xfrm flipV="1">
            <a:off x="8005016" y="1387916"/>
            <a:ext cx="751357" cy="84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5" idx="3"/>
            <a:endCxn id="223" idx="2"/>
          </p:cNvCxnSpPr>
          <p:nvPr/>
        </p:nvCxnSpPr>
        <p:spPr>
          <a:xfrm>
            <a:off x="8009423" y="2840248"/>
            <a:ext cx="826337" cy="919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199" idx="3"/>
            <a:endCxn id="223" idx="2"/>
          </p:cNvCxnSpPr>
          <p:nvPr/>
        </p:nvCxnSpPr>
        <p:spPr>
          <a:xfrm>
            <a:off x="8006484" y="3198064"/>
            <a:ext cx="829276" cy="56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00" idx="3"/>
            <a:endCxn id="223" idx="2"/>
          </p:cNvCxnSpPr>
          <p:nvPr/>
        </p:nvCxnSpPr>
        <p:spPr>
          <a:xfrm>
            <a:off x="8006484" y="3559901"/>
            <a:ext cx="829276" cy="199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1" idx="3"/>
            <a:endCxn id="223" idx="2"/>
          </p:cNvCxnSpPr>
          <p:nvPr/>
        </p:nvCxnSpPr>
        <p:spPr>
          <a:xfrm flipV="1">
            <a:off x="8006484" y="3759559"/>
            <a:ext cx="829276" cy="162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202" idx="3"/>
            <a:endCxn id="223" idx="2"/>
          </p:cNvCxnSpPr>
          <p:nvPr/>
        </p:nvCxnSpPr>
        <p:spPr>
          <a:xfrm flipV="1">
            <a:off x="8006484" y="3759559"/>
            <a:ext cx="829276" cy="519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stCxn id="203" idx="3"/>
            <a:endCxn id="223" idx="2"/>
          </p:cNvCxnSpPr>
          <p:nvPr/>
        </p:nvCxnSpPr>
        <p:spPr>
          <a:xfrm flipV="1">
            <a:off x="8006485" y="3759559"/>
            <a:ext cx="829275" cy="877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217" idx="3"/>
            <a:endCxn id="228" idx="2"/>
          </p:cNvCxnSpPr>
          <p:nvPr/>
        </p:nvCxnSpPr>
        <p:spPr>
          <a:xfrm>
            <a:off x="8007954" y="5203082"/>
            <a:ext cx="748419" cy="914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11" idx="3"/>
            <a:endCxn id="228" idx="2"/>
          </p:cNvCxnSpPr>
          <p:nvPr/>
        </p:nvCxnSpPr>
        <p:spPr>
          <a:xfrm>
            <a:off x="8005015" y="5560898"/>
            <a:ext cx="751358" cy="557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12" idx="3"/>
            <a:endCxn id="228" idx="2"/>
          </p:cNvCxnSpPr>
          <p:nvPr/>
        </p:nvCxnSpPr>
        <p:spPr>
          <a:xfrm>
            <a:off x="8005015" y="5922735"/>
            <a:ext cx="751358" cy="195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213" idx="3"/>
            <a:endCxn id="228" idx="2"/>
          </p:cNvCxnSpPr>
          <p:nvPr/>
        </p:nvCxnSpPr>
        <p:spPr>
          <a:xfrm flipV="1">
            <a:off x="8005015" y="6118004"/>
            <a:ext cx="751358" cy="166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214" idx="3"/>
            <a:endCxn id="228" idx="2"/>
          </p:cNvCxnSpPr>
          <p:nvPr/>
        </p:nvCxnSpPr>
        <p:spPr>
          <a:xfrm flipV="1">
            <a:off x="8005015" y="6118004"/>
            <a:ext cx="751358" cy="52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15" idx="3"/>
            <a:endCxn id="228" idx="2"/>
          </p:cNvCxnSpPr>
          <p:nvPr/>
        </p:nvCxnSpPr>
        <p:spPr>
          <a:xfrm flipV="1">
            <a:off x="8005016" y="6118004"/>
            <a:ext cx="751357" cy="882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8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900929" y="-194746"/>
            <a:ext cx="9842163" cy="7519980"/>
            <a:chOff x="1900929" y="-194746"/>
            <a:chExt cx="9842163" cy="7519980"/>
          </a:xfrm>
        </p:grpSpPr>
        <p:grpSp>
          <p:nvGrpSpPr>
            <p:cNvPr id="8" name="Group 7"/>
            <p:cNvGrpSpPr/>
            <p:nvPr/>
          </p:nvGrpSpPr>
          <p:grpSpPr>
            <a:xfrm>
              <a:off x="4792799" y="152008"/>
              <a:ext cx="731849" cy="636129"/>
              <a:chOff x="6373504" y="1310185"/>
              <a:chExt cx="955344" cy="85980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6373504" y="1310185"/>
                <a:ext cx="955344" cy="8598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654536" y="1406900"/>
                    <a:ext cx="674312" cy="71198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792799" y="1404930"/>
              <a:ext cx="731849" cy="636129"/>
              <a:chOff x="6373504" y="1310185"/>
              <a:chExt cx="955344" cy="859809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373504" y="1310185"/>
                <a:ext cx="955344" cy="8598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6654536" y="1406900"/>
                    <a:ext cx="674312" cy="71198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4792799" y="2744937"/>
              <a:ext cx="731849" cy="636129"/>
              <a:chOff x="6373504" y="1310185"/>
              <a:chExt cx="955344" cy="85980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373504" y="1310185"/>
                <a:ext cx="955344" cy="8598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6654536" y="1406900"/>
                    <a:ext cx="674312" cy="71198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ounded Rectangle 14"/>
            <p:cNvSpPr/>
            <p:nvPr/>
          </p:nvSpPr>
          <p:spPr>
            <a:xfrm>
              <a:off x="10007861" y="267844"/>
              <a:ext cx="700484" cy="6869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/>
                <p:cNvSpPr/>
                <p:nvPr/>
              </p:nvSpPr>
              <p:spPr>
                <a:xfrm rot="5400000">
                  <a:off x="6938974" y="3536168"/>
                  <a:ext cx="683226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b="1" dirty="0" smtClean="0"/>
                    <a:t>Softmax function,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a14:m>
                  <a:endParaRPr lang="pt-BR" b="1" dirty="0" smtClean="0"/>
                </a:p>
              </p:txBody>
            </p:sp>
          </mc:Choice>
          <mc:Fallback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938974" y="3536168"/>
                  <a:ext cx="68322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590" r="-819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0" idx="6"/>
            </p:cNvCxnSpPr>
            <p:nvPr/>
          </p:nvCxnSpPr>
          <p:spPr>
            <a:xfrm>
              <a:off x="5524649" y="1722995"/>
              <a:ext cx="4809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524649" y="463778"/>
              <a:ext cx="4809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524649" y="3051225"/>
              <a:ext cx="4809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3733361" y="307893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361" y="307893"/>
                  <a:ext cx="365924" cy="31177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83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/>
            <p:cNvSpPr/>
            <p:nvPr/>
          </p:nvSpPr>
          <p:spPr>
            <a:xfrm>
              <a:off x="1910686" y="252383"/>
              <a:ext cx="441250" cy="4261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910686" y="6794092"/>
              <a:ext cx="441250" cy="4261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/>
                <p:cNvSpPr/>
                <p:nvPr/>
              </p:nvSpPr>
              <p:spPr>
                <a:xfrm>
                  <a:off x="3742389" y="1465739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389" y="1465739"/>
                  <a:ext cx="365924" cy="31177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/>
                <p:cNvSpPr/>
                <p:nvPr/>
              </p:nvSpPr>
              <p:spPr>
                <a:xfrm>
                  <a:off x="3743460" y="717244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3460" y="717244"/>
                  <a:ext cx="365924" cy="31177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/>
                <p:cNvSpPr/>
                <p:nvPr/>
              </p:nvSpPr>
              <p:spPr>
                <a:xfrm>
                  <a:off x="3703424" y="4398480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424" y="4398480"/>
                  <a:ext cx="365924" cy="31177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0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3742389" y="1882490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389" y="1882490"/>
                  <a:ext cx="365924" cy="31177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28" idx="3"/>
              <a:endCxn id="4" idx="2"/>
            </p:cNvCxnSpPr>
            <p:nvPr/>
          </p:nvCxnSpPr>
          <p:spPr>
            <a:xfrm flipV="1">
              <a:off x="4109384" y="470073"/>
              <a:ext cx="683415" cy="403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3" idx="3"/>
              <a:endCxn id="4" idx="2"/>
            </p:cNvCxnSpPr>
            <p:nvPr/>
          </p:nvCxnSpPr>
          <p:spPr>
            <a:xfrm>
              <a:off x="4099285" y="463778"/>
              <a:ext cx="693513" cy="6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6"/>
              <a:endCxn id="23" idx="1"/>
            </p:cNvCxnSpPr>
            <p:nvPr/>
          </p:nvCxnSpPr>
          <p:spPr>
            <a:xfrm flipV="1">
              <a:off x="2351936" y="463779"/>
              <a:ext cx="1381425" cy="16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4" idx="6"/>
              <a:endCxn id="27" idx="1"/>
            </p:cNvCxnSpPr>
            <p:nvPr/>
          </p:nvCxnSpPr>
          <p:spPr>
            <a:xfrm>
              <a:off x="2351936" y="465460"/>
              <a:ext cx="1390453" cy="1156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6"/>
              <a:endCxn id="28" idx="1"/>
            </p:cNvCxnSpPr>
            <p:nvPr/>
          </p:nvCxnSpPr>
          <p:spPr>
            <a:xfrm flipV="1">
              <a:off x="2351936" y="873130"/>
              <a:ext cx="1391524" cy="61340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7" idx="3"/>
              <a:endCxn id="10" idx="2"/>
            </p:cNvCxnSpPr>
            <p:nvPr/>
          </p:nvCxnSpPr>
          <p:spPr>
            <a:xfrm>
              <a:off x="4108313" y="1621625"/>
              <a:ext cx="684486" cy="101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5" idx="6"/>
              <a:endCxn id="30" idx="1"/>
            </p:cNvCxnSpPr>
            <p:nvPr/>
          </p:nvCxnSpPr>
          <p:spPr>
            <a:xfrm flipV="1">
              <a:off x="2351936" y="2038376"/>
              <a:ext cx="1390453" cy="496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0" idx="3"/>
              <a:endCxn id="10" idx="2"/>
            </p:cNvCxnSpPr>
            <p:nvPr/>
          </p:nvCxnSpPr>
          <p:spPr>
            <a:xfrm flipV="1">
              <a:off x="4108313" y="1722995"/>
              <a:ext cx="684486" cy="315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5" idx="6"/>
              <a:endCxn id="29" idx="1"/>
            </p:cNvCxnSpPr>
            <p:nvPr/>
          </p:nvCxnSpPr>
          <p:spPr>
            <a:xfrm flipV="1">
              <a:off x="2351936" y="4554366"/>
              <a:ext cx="1351488" cy="2452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9" idx="3"/>
              <a:endCxn id="50" idx="2"/>
            </p:cNvCxnSpPr>
            <p:nvPr/>
          </p:nvCxnSpPr>
          <p:spPr>
            <a:xfrm flipV="1">
              <a:off x="4069348" y="4437543"/>
              <a:ext cx="725261" cy="116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3742388" y="2749018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  <m:sup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388" y="2749018"/>
                  <a:ext cx="365924" cy="31177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24" idx="6"/>
              <a:endCxn id="66" idx="1"/>
            </p:cNvCxnSpPr>
            <p:nvPr/>
          </p:nvCxnSpPr>
          <p:spPr>
            <a:xfrm>
              <a:off x="2351936" y="465460"/>
              <a:ext cx="1390452" cy="2439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3"/>
              <a:endCxn id="13" idx="2"/>
            </p:cNvCxnSpPr>
            <p:nvPr/>
          </p:nvCxnSpPr>
          <p:spPr>
            <a:xfrm>
              <a:off x="4108312" y="2904904"/>
              <a:ext cx="684487" cy="158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1326641" y="1180676"/>
                  <a:ext cx="416451" cy="264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6641" y="1180676"/>
                  <a:ext cx="416451" cy="26401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860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1297095" y="3545260"/>
                  <a:ext cx="416451" cy="264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7095" y="3545260"/>
                  <a:ext cx="416451" cy="26401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860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Oval 76"/>
                <p:cNvSpPr/>
                <p:nvPr/>
              </p:nvSpPr>
              <p:spPr>
                <a:xfrm>
                  <a:off x="4461861" y="-194746"/>
                  <a:ext cx="330938" cy="31961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7" name="Oval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861" y="-194746"/>
                  <a:ext cx="330938" cy="319615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>
              <a:stCxn id="77" idx="5"/>
              <a:endCxn id="4" idx="1"/>
            </p:cNvCxnSpPr>
            <p:nvPr/>
          </p:nvCxnSpPr>
          <p:spPr>
            <a:xfrm>
              <a:off x="4744334" y="78062"/>
              <a:ext cx="155642" cy="167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Oval 79"/>
                <p:cNvSpPr/>
                <p:nvPr/>
              </p:nvSpPr>
              <p:spPr>
                <a:xfrm>
                  <a:off x="4487945" y="1046283"/>
                  <a:ext cx="330938" cy="31961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0" name="Oval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945" y="1046283"/>
                  <a:ext cx="330938" cy="319615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>
              <a:stCxn id="80" idx="5"/>
              <a:endCxn id="10" idx="1"/>
            </p:cNvCxnSpPr>
            <p:nvPr/>
          </p:nvCxnSpPr>
          <p:spPr>
            <a:xfrm>
              <a:off x="4770418" y="1319091"/>
              <a:ext cx="129558" cy="178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Oval 83"/>
                <p:cNvSpPr/>
                <p:nvPr/>
              </p:nvSpPr>
              <p:spPr>
                <a:xfrm>
                  <a:off x="4523115" y="2330592"/>
                  <a:ext cx="330938" cy="31961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4" name="Oval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115" y="2330592"/>
                  <a:ext cx="330938" cy="319615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>
              <a:stCxn id="84" idx="5"/>
              <a:endCxn id="13" idx="1"/>
            </p:cNvCxnSpPr>
            <p:nvPr/>
          </p:nvCxnSpPr>
          <p:spPr>
            <a:xfrm>
              <a:off x="4805588" y="2603400"/>
              <a:ext cx="94389" cy="2346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794609" y="4119478"/>
              <a:ext cx="731849" cy="636129"/>
              <a:chOff x="6373504" y="1310185"/>
              <a:chExt cx="955344" cy="85980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6373504" y="1310185"/>
                <a:ext cx="955344" cy="8598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6654536" y="1406900"/>
                    <a:ext cx="674312" cy="71198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Arrow Connector 52"/>
            <p:cNvCxnSpPr/>
            <p:nvPr/>
          </p:nvCxnSpPr>
          <p:spPr>
            <a:xfrm>
              <a:off x="5526459" y="4425767"/>
              <a:ext cx="4809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Oval 54"/>
                <p:cNvSpPr/>
                <p:nvPr/>
              </p:nvSpPr>
              <p:spPr>
                <a:xfrm>
                  <a:off x="4524925" y="3705133"/>
                  <a:ext cx="330938" cy="31961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925" y="3705133"/>
                  <a:ext cx="330938" cy="319615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>
              <a:stCxn id="55" idx="5"/>
              <a:endCxn id="50" idx="1"/>
            </p:cNvCxnSpPr>
            <p:nvPr/>
          </p:nvCxnSpPr>
          <p:spPr>
            <a:xfrm>
              <a:off x="4807398" y="3977941"/>
              <a:ext cx="94389" cy="2346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/>
                <p:cNvSpPr/>
                <p:nvPr/>
              </p:nvSpPr>
              <p:spPr>
                <a:xfrm>
                  <a:off x="3742388" y="3176012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388" y="3176012"/>
                  <a:ext cx="365924" cy="31177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>
              <a:stCxn id="25" idx="6"/>
              <a:endCxn id="78" idx="1"/>
            </p:cNvCxnSpPr>
            <p:nvPr/>
          </p:nvCxnSpPr>
          <p:spPr>
            <a:xfrm flipV="1">
              <a:off x="2351936" y="3331898"/>
              <a:ext cx="1390452" cy="36752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78" idx="3"/>
              <a:endCxn id="13" idx="2"/>
            </p:cNvCxnSpPr>
            <p:nvPr/>
          </p:nvCxnSpPr>
          <p:spPr>
            <a:xfrm flipV="1">
              <a:off x="4108312" y="3063002"/>
              <a:ext cx="684487" cy="268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80"/>
                <p:cNvSpPr/>
                <p:nvPr/>
              </p:nvSpPr>
              <p:spPr>
                <a:xfrm>
                  <a:off x="3703424" y="3976724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  <m:sup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424" y="3976724"/>
                  <a:ext cx="365924" cy="31177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>
              <a:stCxn id="24" idx="6"/>
              <a:endCxn id="81" idx="1"/>
            </p:cNvCxnSpPr>
            <p:nvPr/>
          </p:nvCxnSpPr>
          <p:spPr>
            <a:xfrm>
              <a:off x="2351936" y="465460"/>
              <a:ext cx="1351488" cy="3667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81" idx="3"/>
              <a:endCxn id="50" idx="2"/>
            </p:cNvCxnSpPr>
            <p:nvPr/>
          </p:nvCxnSpPr>
          <p:spPr>
            <a:xfrm>
              <a:off x="4069348" y="4132610"/>
              <a:ext cx="725261" cy="304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ctangle 88"/>
                <p:cNvSpPr/>
                <p:nvPr/>
              </p:nvSpPr>
              <p:spPr>
                <a:xfrm>
                  <a:off x="6009326" y="307893"/>
                  <a:ext cx="468828" cy="2663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326" y="307893"/>
                  <a:ext cx="468828" cy="26634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3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Rectangle 91"/>
                <p:cNvSpPr/>
                <p:nvPr/>
              </p:nvSpPr>
              <p:spPr>
                <a:xfrm>
                  <a:off x="6017782" y="1589822"/>
                  <a:ext cx="468828" cy="2663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782" y="1589822"/>
                  <a:ext cx="468828" cy="26634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1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93"/>
                <p:cNvSpPr/>
                <p:nvPr/>
              </p:nvSpPr>
              <p:spPr>
                <a:xfrm>
                  <a:off x="6012748" y="2929828"/>
                  <a:ext cx="468828" cy="2663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748" y="2929828"/>
                  <a:ext cx="468828" cy="266345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13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Rectangle 94"/>
                <p:cNvSpPr/>
                <p:nvPr/>
              </p:nvSpPr>
              <p:spPr>
                <a:xfrm>
                  <a:off x="6017782" y="4288777"/>
                  <a:ext cx="468828" cy="2663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782" y="4288777"/>
                  <a:ext cx="468828" cy="266345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13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/>
            <p:cNvGrpSpPr/>
            <p:nvPr/>
          </p:nvGrpSpPr>
          <p:grpSpPr>
            <a:xfrm>
              <a:off x="8756373" y="1069851"/>
              <a:ext cx="731849" cy="636129"/>
              <a:chOff x="6373504" y="1310185"/>
              <a:chExt cx="955344" cy="859809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6373504" y="1310185"/>
                <a:ext cx="955344" cy="8598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97"/>
                  <p:cNvSpPr/>
                  <p:nvPr/>
                </p:nvSpPr>
                <p:spPr>
                  <a:xfrm>
                    <a:off x="6654536" y="1406900"/>
                    <a:ext cx="674312" cy="71198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98" name="Rectangle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3" name="Straight Arrow Connector 172"/>
            <p:cNvCxnSpPr/>
            <p:nvPr/>
          </p:nvCxnSpPr>
          <p:spPr>
            <a:xfrm>
              <a:off x="10685198" y="3715786"/>
              <a:ext cx="700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Oval 174"/>
                <p:cNvSpPr/>
                <p:nvPr/>
              </p:nvSpPr>
              <p:spPr>
                <a:xfrm>
                  <a:off x="8671722" y="591846"/>
                  <a:ext cx="330938" cy="31961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5" name="Oval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1722" y="591846"/>
                  <a:ext cx="330938" cy="319615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17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Straight Arrow Connector 177"/>
            <p:cNvCxnSpPr>
              <a:stCxn id="175" idx="5"/>
              <a:endCxn id="97" idx="0"/>
            </p:cNvCxnSpPr>
            <p:nvPr/>
          </p:nvCxnSpPr>
          <p:spPr>
            <a:xfrm>
              <a:off x="8954194" y="864655"/>
              <a:ext cx="168104" cy="205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4792799" y="5454663"/>
              <a:ext cx="731849" cy="636129"/>
              <a:chOff x="6373504" y="1310185"/>
              <a:chExt cx="955344" cy="859809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73504" y="1310185"/>
                <a:ext cx="955344" cy="8598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6654536" y="1406900"/>
                    <a:ext cx="674312" cy="71198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6" name="Straight Arrow Connector 105"/>
            <p:cNvCxnSpPr/>
            <p:nvPr/>
          </p:nvCxnSpPr>
          <p:spPr>
            <a:xfrm>
              <a:off x="5524649" y="5760952"/>
              <a:ext cx="4809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Oval 106"/>
                <p:cNvSpPr/>
                <p:nvPr/>
              </p:nvSpPr>
              <p:spPr>
                <a:xfrm>
                  <a:off x="4523115" y="5040319"/>
                  <a:ext cx="330938" cy="31961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115" y="5040319"/>
                  <a:ext cx="330938" cy="319615"/>
                </a:xfrm>
                <a:prstGeom prst="ellipse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>
              <a:stCxn id="107" idx="5"/>
              <a:endCxn id="104" idx="1"/>
            </p:cNvCxnSpPr>
            <p:nvPr/>
          </p:nvCxnSpPr>
          <p:spPr>
            <a:xfrm>
              <a:off x="4805588" y="5313127"/>
              <a:ext cx="94389" cy="2346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4744334" y="6689105"/>
              <a:ext cx="731849" cy="636129"/>
              <a:chOff x="6373504" y="1310185"/>
              <a:chExt cx="955344" cy="859809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73504" y="1310185"/>
                <a:ext cx="955344" cy="8598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/>
                  <p:cNvSpPr/>
                  <p:nvPr/>
                </p:nvSpPr>
                <p:spPr>
                  <a:xfrm>
                    <a:off x="6654536" y="1406900"/>
                    <a:ext cx="674312" cy="71198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2" name="Straight Arrow Connector 111"/>
            <p:cNvCxnSpPr>
              <a:stCxn id="110" idx="6"/>
              <a:endCxn id="155" idx="1"/>
            </p:cNvCxnSpPr>
            <p:nvPr/>
          </p:nvCxnSpPr>
          <p:spPr>
            <a:xfrm flipV="1">
              <a:off x="5476183" y="7003792"/>
              <a:ext cx="516192" cy="3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Oval 112"/>
                <p:cNvSpPr/>
                <p:nvPr/>
              </p:nvSpPr>
              <p:spPr>
                <a:xfrm>
                  <a:off x="4474650" y="6274761"/>
                  <a:ext cx="330938" cy="31961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3" name="Oval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650" y="6274761"/>
                  <a:ext cx="330938" cy="319615"/>
                </a:xfrm>
                <a:prstGeom prst="ellipse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/>
            <p:cNvCxnSpPr>
              <a:stCxn id="113" idx="5"/>
              <a:endCxn id="110" idx="1"/>
            </p:cNvCxnSpPr>
            <p:nvPr/>
          </p:nvCxnSpPr>
          <p:spPr>
            <a:xfrm>
              <a:off x="4757123" y="6547569"/>
              <a:ext cx="94389" cy="2346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/>
                <p:cNvSpPr/>
                <p:nvPr/>
              </p:nvSpPr>
              <p:spPr>
                <a:xfrm>
                  <a:off x="1918355" y="681072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355" y="6810728"/>
                  <a:ext cx="466090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/>
                <p:cNvSpPr/>
                <p:nvPr/>
              </p:nvSpPr>
              <p:spPr>
                <a:xfrm>
                  <a:off x="1900929" y="267844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929" y="267844"/>
                  <a:ext cx="460767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/>
            <p:cNvCxnSpPr>
              <a:stCxn id="24" idx="6"/>
              <a:endCxn id="126" idx="1"/>
            </p:cNvCxnSpPr>
            <p:nvPr/>
          </p:nvCxnSpPr>
          <p:spPr>
            <a:xfrm>
              <a:off x="2351936" y="465460"/>
              <a:ext cx="1403429" cy="5040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Rectangle 123"/>
                <p:cNvSpPr/>
                <p:nvPr/>
              </p:nvSpPr>
              <p:spPr>
                <a:xfrm>
                  <a:off x="3749038" y="6857265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9038" y="6857265"/>
                  <a:ext cx="365924" cy="311771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Rectangle 125"/>
                <p:cNvSpPr/>
                <p:nvPr/>
              </p:nvSpPr>
              <p:spPr>
                <a:xfrm>
                  <a:off x="3755365" y="5350528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  <m:sup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365" y="5350528"/>
                  <a:ext cx="365924" cy="311771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Rectangle 126"/>
                <p:cNvSpPr/>
                <p:nvPr/>
              </p:nvSpPr>
              <p:spPr>
                <a:xfrm>
                  <a:off x="3733361" y="6424636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361" y="6424636"/>
                  <a:ext cx="365924" cy="311771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483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Rectangle 128"/>
                <p:cNvSpPr/>
                <p:nvPr/>
              </p:nvSpPr>
              <p:spPr>
                <a:xfrm>
                  <a:off x="3742388" y="5774518"/>
                  <a:ext cx="365924" cy="311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388" y="5774518"/>
                  <a:ext cx="365924" cy="311771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Arrow Connector 129"/>
            <p:cNvCxnSpPr>
              <a:stCxn id="24" idx="6"/>
              <a:endCxn id="127" idx="1"/>
            </p:cNvCxnSpPr>
            <p:nvPr/>
          </p:nvCxnSpPr>
          <p:spPr>
            <a:xfrm>
              <a:off x="2351936" y="465460"/>
              <a:ext cx="1381425" cy="6115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5" idx="6"/>
              <a:endCxn id="129" idx="1"/>
            </p:cNvCxnSpPr>
            <p:nvPr/>
          </p:nvCxnSpPr>
          <p:spPr>
            <a:xfrm flipV="1">
              <a:off x="2351936" y="5930404"/>
              <a:ext cx="1390452" cy="10767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25" idx="6"/>
              <a:endCxn id="124" idx="1"/>
            </p:cNvCxnSpPr>
            <p:nvPr/>
          </p:nvCxnSpPr>
          <p:spPr>
            <a:xfrm>
              <a:off x="2351936" y="7007169"/>
              <a:ext cx="1397102" cy="5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7" idx="3"/>
              <a:endCxn id="110" idx="2"/>
            </p:cNvCxnSpPr>
            <p:nvPr/>
          </p:nvCxnSpPr>
          <p:spPr>
            <a:xfrm>
              <a:off x="4099285" y="6580522"/>
              <a:ext cx="645049" cy="4266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24" idx="3"/>
              <a:endCxn id="110" idx="2"/>
            </p:cNvCxnSpPr>
            <p:nvPr/>
          </p:nvCxnSpPr>
          <p:spPr>
            <a:xfrm flipV="1">
              <a:off x="4114962" y="7007170"/>
              <a:ext cx="629372" cy="59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26" idx="3"/>
              <a:endCxn id="104" idx="2"/>
            </p:cNvCxnSpPr>
            <p:nvPr/>
          </p:nvCxnSpPr>
          <p:spPr>
            <a:xfrm>
              <a:off x="4121289" y="5506414"/>
              <a:ext cx="671510" cy="266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29" idx="3"/>
              <a:endCxn id="104" idx="2"/>
            </p:cNvCxnSpPr>
            <p:nvPr/>
          </p:nvCxnSpPr>
          <p:spPr>
            <a:xfrm flipV="1">
              <a:off x="4108312" y="5772728"/>
              <a:ext cx="684487" cy="157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Rectangle 153"/>
                <p:cNvSpPr/>
                <p:nvPr/>
              </p:nvSpPr>
              <p:spPr>
                <a:xfrm>
                  <a:off x="6000989" y="5620196"/>
                  <a:ext cx="468828" cy="2663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989" y="5620196"/>
                  <a:ext cx="468828" cy="266345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b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Rectangle 154"/>
                <p:cNvSpPr/>
                <p:nvPr/>
              </p:nvSpPr>
              <p:spPr>
                <a:xfrm>
                  <a:off x="5992375" y="6870619"/>
                  <a:ext cx="468828" cy="2663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375" y="6870619"/>
                  <a:ext cx="468828" cy="266345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b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1" name="Group 90"/>
            <p:cNvGrpSpPr/>
            <p:nvPr/>
          </p:nvGrpSpPr>
          <p:grpSpPr>
            <a:xfrm>
              <a:off x="7639091" y="281258"/>
              <a:ext cx="368863" cy="2108893"/>
              <a:chOff x="6940896" y="586810"/>
              <a:chExt cx="368863" cy="210889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7" name="Rectangle 186"/>
                  <p:cNvSpPr/>
                  <p:nvPr/>
                </p:nvSpPr>
                <p:spPr>
                  <a:xfrm>
                    <a:off x="6940896" y="944626"/>
                    <a:ext cx="365924" cy="3117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7" name="Rectangle 1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0896" y="944626"/>
                    <a:ext cx="365924" cy="311771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l="-64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8" name="Rectangle 187"/>
                  <p:cNvSpPr/>
                  <p:nvPr/>
                </p:nvSpPr>
                <p:spPr>
                  <a:xfrm>
                    <a:off x="6940896" y="1306463"/>
                    <a:ext cx="365924" cy="3117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8" name="Rectangle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0896" y="1306463"/>
                    <a:ext cx="365924" cy="311771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l="-64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9" name="Rectangle 188"/>
                  <p:cNvSpPr/>
                  <p:nvPr/>
                </p:nvSpPr>
                <p:spPr>
                  <a:xfrm>
                    <a:off x="6940896" y="1668300"/>
                    <a:ext cx="365924" cy="3117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9" name="Rectangle 1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0896" y="1668300"/>
                    <a:ext cx="365924" cy="311771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l="-64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0" name="Rectangle 189"/>
                  <p:cNvSpPr/>
                  <p:nvPr/>
                </p:nvSpPr>
                <p:spPr>
                  <a:xfrm>
                    <a:off x="6940896" y="2026116"/>
                    <a:ext cx="365924" cy="3117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0" name="Rectangle 1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0896" y="2026116"/>
                    <a:ext cx="365924" cy="311771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 l="-64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1" name="Rectangle 190"/>
                  <p:cNvSpPr/>
                  <p:nvPr/>
                </p:nvSpPr>
                <p:spPr>
                  <a:xfrm>
                    <a:off x="6940896" y="2383932"/>
                    <a:ext cx="365925" cy="3117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1" name="Rectangle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0896" y="2383932"/>
                    <a:ext cx="365925" cy="311771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 l="-64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Rectangle 191"/>
              <p:cNvSpPr/>
              <p:nvPr/>
            </p:nvSpPr>
            <p:spPr>
              <a:xfrm>
                <a:off x="6940896" y="898581"/>
                <a:ext cx="365924" cy="46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3" name="Rectangle 192"/>
                  <p:cNvSpPr/>
                  <p:nvPr/>
                </p:nvSpPr>
                <p:spPr>
                  <a:xfrm>
                    <a:off x="6943835" y="586810"/>
                    <a:ext cx="365924" cy="3117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3" name="Rectangle 1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3835" y="586810"/>
                    <a:ext cx="365924" cy="311771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 l="-64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Rectangle 193"/>
              <p:cNvSpPr/>
              <p:nvPr/>
            </p:nvSpPr>
            <p:spPr>
              <a:xfrm>
                <a:off x="6940896" y="1256397"/>
                <a:ext cx="365924" cy="46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6940896" y="1622255"/>
                <a:ext cx="365924" cy="46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6940896" y="1980071"/>
                <a:ext cx="365924" cy="46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6940896" y="2337887"/>
                <a:ext cx="365924" cy="46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640560" y="2684362"/>
              <a:ext cx="368863" cy="2108893"/>
              <a:chOff x="6940896" y="586810"/>
              <a:chExt cx="368863" cy="210889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9" name="Rectangle 198"/>
                  <p:cNvSpPr/>
                  <p:nvPr/>
                </p:nvSpPr>
                <p:spPr>
                  <a:xfrm>
                    <a:off x="6940896" y="944626"/>
                    <a:ext cx="365924" cy="3117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9" name="Rectangle 1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0896" y="944626"/>
                    <a:ext cx="365924" cy="311771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 l="-64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0" name="Rectangle 199"/>
                  <p:cNvSpPr/>
                  <p:nvPr/>
                </p:nvSpPr>
                <p:spPr>
                  <a:xfrm>
                    <a:off x="6940896" y="1306463"/>
                    <a:ext cx="365924" cy="3117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0" name="Rectangle 1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0896" y="1306463"/>
                    <a:ext cx="365924" cy="311771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l="-64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1" name="Rectangle 200"/>
                  <p:cNvSpPr/>
                  <p:nvPr/>
                </p:nvSpPr>
                <p:spPr>
                  <a:xfrm>
                    <a:off x="6940896" y="1668300"/>
                    <a:ext cx="365924" cy="3117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1" name="Rectangle 2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0896" y="1668300"/>
                    <a:ext cx="365924" cy="311771"/>
                  </a:xfrm>
                  <a:prstGeom prst="rect">
                    <a:avLst/>
                  </a:prstGeom>
                  <a:blipFill rotWithShape="0">
                    <a:blip r:embed="rId45"/>
                    <a:stretch>
                      <a:fillRect l="-64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2" name="Rectangle 201"/>
                  <p:cNvSpPr/>
                  <p:nvPr/>
                </p:nvSpPr>
                <p:spPr>
                  <a:xfrm>
                    <a:off x="6940896" y="2026116"/>
                    <a:ext cx="365924" cy="3117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2" name="Rectangle 2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0896" y="2026116"/>
                    <a:ext cx="365924" cy="311771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 l="-64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3" name="Rectangle 202"/>
                  <p:cNvSpPr/>
                  <p:nvPr/>
                </p:nvSpPr>
                <p:spPr>
                  <a:xfrm>
                    <a:off x="6940896" y="2383932"/>
                    <a:ext cx="365925" cy="3117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3" name="Rectangle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0896" y="2383932"/>
                    <a:ext cx="365925" cy="311771"/>
                  </a:xfrm>
                  <a:prstGeom prst="rect">
                    <a:avLst/>
                  </a:prstGeom>
                  <a:blipFill rotWithShape="0">
                    <a:blip r:embed="rId47"/>
                    <a:stretch>
                      <a:fillRect l="-64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4" name="Rectangle 203"/>
              <p:cNvSpPr/>
              <p:nvPr/>
            </p:nvSpPr>
            <p:spPr>
              <a:xfrm>
                <a:off x="6940896" y="898581"/>
                <a:ext cx="365924" cy="46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5" name="Rectangle 204"/>
                  <p:cNvSpPr/>
                  <p:nvPr/>
                </p:nvSpPr>
                <p:spPr>
                  <a:xfrm>
                    <a:off x="6943835" y="586810"/>
                    <a:ext cx="365924" cy="3117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5" name="Rectangle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3835" y="586810"/>
                    <a:ext cx="365924" cy="311771"/>
                  </a:xfrm>
                  <a:prstGeom prst="rect">
                    <a:avLst/>
                  </a:prstGeom>
                  <a:blipFill rotWithShape="0">
                    <a:blip r:embed="rId48"/>
                    <a:stretch>
                      <a:fillRect l="-64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6" name="Rectangle 205"/>
              <p:cNvSpPr/>
              <p:nvPr/>
            </p:nvSpPr>
            <p:spPr>
              <a:xfrm>
                <a:off x="6940896" y="1256397"/>
                <a:ext cx="365924" cy="46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6940896" y="1622255"/>
                <a:ext cx="365924" cy="46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6940896" y="1980071"/>
                <a:ext cx="365924" cy="46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6940896" y="2337887"/>
                <a:ext cx="365924" cy="46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7639091" y="5047196"/>
              <a:ext cx="368863" cy="2108893"/>
              <a:chOff x="6940896" y="586810"/>
              <a:chExt cx="368863" cy="210889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1" name="Rectangle 210"/>
                  <p:cNvSpPr/>
                  <p:nvPr/>
                </p:nvSpPr>
                <p:spPr>
                  <a:xfrm>
                    <a:off x="6940896" y="944626"/>
                    <a:ext cx="365924" cy="3117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1" name="Rectangle 2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0896" y="944626"/>
                    <a:ext cx="365924" cy="311771"/>
                  </a:xfrm>
                  <a:prstGeom prst="rect">
                    <a:avLst/>
                  </a:prstGeom>
                  <a:blipFill rotWithShape="0">
                    <a:blip r:embed="rId49"/>
                    <a:stretch>
                      <a:fillRect l="-64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2" name="Rectangle 211"/>
                  <p:cNvSpPr/>
                  <p:nvPr/>
                </p:nvSpPr>
                <p:spPr>
                  <a:xfrm>
                    <a:off x="6940896" y="1306463"/>
                    <a:ext cx="365924" cy="3117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2" name="Rectangle 2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0896" y="1306463"/>
                    <a:ext cx="365924" cy="311771"/>
                  </a:xfrm>
                  <a:prstGeom prst="rect">
                    <a:avLst/>
                  </a:prstGeom>
                  <a:blipFill rotWithShape="0">
                    <a:blip r:embed="rId50"/>
                    <a:stretch>
                      <a:fillRect l="-64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3" name="Rectangle 212"/>
                  <p:cNvSpPr/>
                  <p:nvPr/>
                </p:nvSpPr>
                <p:spPr>
                  <a:xfrm>
                    <a:off x="6940896" y="1668300"/>
                    <a:ext cx="365924" cy="3117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3" name="Rectangle 2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0896" y="1668300"/>
                    <a:ext cx="365924" cy="311771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 l="-64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4" name="Rectangle 213"/>
                  <p:cNvSpPr/>
                  <p:nvPr/>
                </p:nvSpPr>
                <p:spPr>
                  <a:xfrm>
                    <a:off x="6940896" y="2026116"/>
                    <a:ext cx="365924" cy="3117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4" name="Rectangle 2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0896" y="2026116"/>
                    <a:ext cx="365924" cy="311771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 l="-64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5" name="Rectangle 214"/>
                  <p:cNvSpPr/>
                  <p:nvPr/>
                </p:nvSpPr>
                <p:spPr>
                  <a:xfrm>
                    <a:off x="6940896" y="2383932"/>
                    <a:ext cx="365925" cy="3117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63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5" name="Rectangle 2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0896" y="2383932"/>
                    <a:ext cx="365925" cy="311771"/>
                  </a:xfrm>
                  <a:prstGeom prst="rect">
                    <a:avLst/>
                  </a:prstGeom>
                  <a:blipFill rotWithShape="0">
                    <a:blip r:embed="rId53"/>
                    <a:stretch>
                      <a:fillRect l="-64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6" name="Rectangle 215"/>
              <p:cNvSpPr/>
              <p:nvPr/>
            </p:nvSpPr>
            <p:spPr>
              <a:xfrm>
                <a:off x="6940896" y="898581"/>
                <a:ext cx="365924" cy="46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7" name="Rectangle 216"/>
                  <p:cNvSpPr/>
                  <p:nvPr/>
                </p:nvSpPr>
                <p:spPr>
                  <a:xfrm>
                    <a:off x="6943835" y="586810"/>
                    <a:ext cx="365924" cy="3117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7" name="Rectangle 2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3835" y="586810"/>
                    <a:ext cx="365924" cy="311771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l="-645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8" name="Rectangle 217"/>
              <p:cNvSpPr/>
              <p:nvPr/>
            </p:nvSpPr>
            <p:spPr>
              <a:xfrm>
                <a:off x="6940896" y="1256397"/>
                <a:ext cx="365924" cy="46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6940896" y="1622255"/>
                <a:ext cx="365924" cy="46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6940896" y="1980071"/>
                <a:ext cx="365924" cy="46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6940896" y="2337887"/>
                <a:ext cx="365924" cy="46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8835760" y="3441494"/>
              <a:ext cx="731849" cy="636129"/>
              <a:chOff x="6373504" y="1310185"/>
              <a:chExt cx="955344" cy="859809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373504" y="1310185"/>
                <a:ext cx="955344" cy="8598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Rectangle 223"/>
                  <p:cNvSpPr/>
                  <p:nvPr/>
                </p:nvSpPr>
                <p:spPr>
                  <a:xfrm>
                    <a:off x="6654536" y="1406900"/>
                    <a:ext cx="674312" cy="71198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98" name="Rectangle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Oval 224"/>
                <p:cNvSpPr/>
                <p:nvPr/>
              </p:nvSpPr>
              <p:spPr>
                <a:xfrm>
                  <a:off x="8751109" y="2963489"/>
                  <a:ext cx="330938" cy="31961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5" name="Oval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109" y="2963489"/>
                  <a:ext cx="330938" cy="319615"/>
                </a:xfrm>
                <a:prstGeom prst="ellipse">
                  <a:avLst/>
                </a:prstGeom>
                <a:blipFill rotWithShape="0">
                  <a:blip r:embed="rId55"/>
                  <a:stretch>
                    <a:fillRect l="-17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" name="Straight Arrow Connector 225"/>
            <p:cNvCxnSpPr>
              <a:stCxn id="225" idx="5"/>
              <a:endCxn id="223" idx="0"/>
            </p:cNvCxnSpPr>
            <p:nvPr/>
          </p:nvCxnSpPr>
          <p:spPr>
            <a:xfrm>
              <a:off x="9033581" y="3236298"/>
              <a:ext cx="168104" cy="205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 226"/>
            <p:cNvGrpSpPr/>
            <p:nvPr/>
          </p:nvGrpSpPr>
          <p:grpSpPr>
            <a:xfrm>
              <a:off x="8756373" y="5799939"/>
              <a:ext cx="731849" cy="636129"/>
              <a:chOff x="6373504" y="1310185"/>
              <a:chExt cx="955344" cy="859809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6373504" y="1310185"/>
                <a:ext cx="955344" cy="8598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Rectangle 228"/>
                  <p:cNvSpPr/>
                  <p:nvPr/>
                </p:nvSpPr>
                <p:spPr>
                  <a:xfrm>
                    <a:off x="6654536" y="1406900"/>
                    <a:ext cx="674312" cy="71198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98" name="Rectangle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Oval 229"/>
                <p:cNvSpPr/>
                <p:nvPr/>
              </p:nvSpPr>
              <p:spPr>
                <a:xfrm>
                  <a:off x="8671722" y="5321934"/>
                  <a:ext cx="330938" cy="31961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0" name="Oval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1722" y="5321934"/>
                  <a:ext cx="330938" cy="319615"/>
                </a:xfrm>
                <a:prstGeom prst="ellipse">
                  <a:avLst/>
                </a:prstGeom>
                <a:blipFill rotWithShape="0">
                  <a:blip r:embed="rId56"/>
                  <a:stretch>
                    <a:fillRect l="-17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1" name="Straight Arrow Connector 230"/>
            <p:cNvCxnSpPr>
              <a:stCxn id="230" idx="5"/>
              <a:endCxn id="228" idx="0"/>
            </p:cNvCxnSpPr>
            <p:nvPr/>
          </p:nvCxnSpPr>
          <p:spPr>
            <a:xfrm>
              <a:off x="8954194" y="5594743"/>
              <a:ext cx="168104" cy="205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89" idx="3"/>
              <a:endCxn id="193" idx="1"/>
            </p:cNvCxnSpPr>
            <p:nvPr/>
          </p:nvCxnSpPr>
          <p:spPr>
            <a:xfrm flipV="1">
              <a:off x="6478154" y="437144"/>
              <a:ext cx="1163876" cy="3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89" idx="3"/>
              <a:endCxn id="205" idx="1"/>
            </p:cNvCxnSpPr>
            <p:nvPr/>
          </p:nvCxnSpPr>
          <p:spPr>
            <a:xfrm>
              <a:off x="6478154" y="441066"/>
              <a:ext cx="1165345" cy="2399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stCxn id="89" idx="3"/>
              <a:endCxn id="217" idx="1"/>
            </p:cNvCxnSpPr>
            <p:nvPr/>
          </p:nvCxnSpPr>
          <p:spPr>
            <a:xfrm>
              <a:off x="6478154" y="441066"/>
              <a:ext cx="1163876" cy="476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92" idx="3"/>
              <a:endCxn id="187" idx="1"/>
            </p:cNvCxnSpPr>
            <p:nvPr/>
          </p:nvCxnSpPr>
          <p:spPr>
            <a:xfrm flipV="1">
              <a:off x="6486610" y="794960"/>
              <a:ext cx="1152481" cy="9280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92" idx="3"/>
              <a:endCxn id="199" idx="1"/>
            </p:cNvCxnSpPr>
            <p:nvPr/>
          </p:nvCxnSpPr>
          <p:spPr>
            <a:xfrm>
              <a:off x="6486610" y="1722995"/>
              <a:ext cx="1153950" cy="14750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92" idx="3"/>
              <a:endCxn id="211" idx="1"/>
            </p:cNvCxnSpPr>
            <p:nvPr/>
          </p:nvCxnSpPr>
          <p:spPr>
            <a:xfrm>
              <a:off x="6486610" y="1722995"/>
              <a:ext cx="1152481" cy="3837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94" idx="3"/>
              <a:endCxn id="188" idx="1"/>
            </p:cNvCxnSpPr>
            <p:nvPr/>
          </p:nvCxnSpPr>
          <p:spPr>
            <a:xfrm flipV="1">
              <a:off x="6481576" y="1156797"/>
              <a:ext cx="1157515" cy="19062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94" idx="3"/>
              <a:endCxn id="200" idx="1"/>
            </p:cNvCxnSpPr>
            <p:nvPr/>
          </p:nvCxnSpPr>
          <p:spPr>
            <a:xfrm>
              <a:off x="6481576" y="3063001"/>
              <a:ext cx="1158984" cy="4969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>
              <a:stCxn id="94" idx="3"/>
              <a:endCxn id="212" idx="1"/>
            </p:cNvCxnSpPr>
            <p:nvPr/>
          </p:nvCxnSpPr>
          <p:spPr>
            <a:xfrm>
              <a:off x="6481576" y="3063001"/>
              <a:ext cx="1157515" cy="2859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95" idx="3"/>
              <a:endCxn id="189" idx="1"/>
            </p:cNvCxnSpPr>
            <p:nvPr/>
          </p:nvCxnSpPr>
          <p:spPr>
            <a:xfrm flipV="1">
              <a:off x="6486610" y="1518634"/>
              <a:ext cx="1152481" cy="2903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95" idx="3"/>
              <a:endCxn id="201" idx="1"/>
            </p:cNvCxnSpPr>
            <p:nvPr/>
          </p:nvCxnSpPr>
          <p:spPr>
            <a:xfrm flipV="1">
              <a:off x="6486610" y="3921738"/>
              <a:ext cx="1153950" cy="5002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95" idx="3"/>
              <a:endCxn id="213" idx="1"/>
            </p:cNvCxnSpPr>
            <p:nvPr/>
          </p:nvCxnSpPr>
          <p:spPr>
            <a:xfrm>
              <a:off x="6486610" y="4421950"/>
              <a:ext cx="1152481" cy="1862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154" idx="3"/>
              <a:endCxn id="190" idx="1"/>
            </p:cNvCxnSpPr>
            <p:nvPr/>
          </p:nvCxnSpPr>
          <p:spPr>
            <a:xfrm flipV="1">
              <a:off x="6469817" y="1876450"/>
              <a:ext cx="1169274" cy="38769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154" idx="3"/>
              <a:endCxn id="202" idx="1"/>
            </p:cNvCxnSpPr>
            <p:nvPr/>
          </p:nvCxnSpPr>
          <p:spPr>
            <a:xfrm flipV="1">
              <a:off x="6469817" y="4279554"/>
              <a:ext cx="1170743" cy="14738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>
              <a:stCxn id="154" idx="3"/>
              <a:endCxn id="214" idx="1"/>
            </p:cNvCxnSpPr>
            <p:nvPr/>
          </p:nvCxnSpPr>
          <p:spPr>
            <a:xfrm>
              <a:off x="6469817" y="5753369"/>
              <a:ext cx="1169274" cy="889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155" idx="3"/>
              <a:endCxn id="215" idx="1"/>
            </p:cNvCxnSpPr>
            <p:nvPr/>
          </p:nvCxnSpPr>
          <p:spPr>
            <a:xfrm flipV="1">
              <a:off x="6461203" y="7000204"/>
              <a:ext cx="1177888" cy="3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stCxn id="155" idx="3"/>
              <a:endCxn id="203" idx="1"/>
            </p:cNvCxnSpPr>
            <p:nvPr/>
          </p:nvCxnSpPr>
          <p:spPr>
            <a:xfrm flipV="1">
              <a:off x="6461203" y="4637370"/>
              <a:ext cx="1179357" cy="2366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155" idx="3"/>
              <a:endCxn id="191" idx="1"/>
            </p:cNvCxnSpPr>
            <p:nvPr/>
          </p:nvCxnSpPr>
          <p:spPr>
            <a:xfrm flipV="1">
              <a:off x="6461203" y="2234266"/>
              <a:ext cx="1177888" cy="4769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193" idx="3"/>
              <a:endCxn id="97" idx="2"/>
            </p:cNvCxnSpPr>
            <p:nvPr/>
          </p:nvCxnSpPr>
          <p:spPr>
            <a:xfrm>
              <a:off x="8007954" y="437144"/>
              <a:ext cx="748419" cy="9507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187" idx="3"/>
              <a:endCxn id="97" idx="2"/>
            </p:cNvCxnSpPr>
            <p:nvPr/>
          </p:nvCxnSpPr>
          <p:spPr>
            <a:xfrm>
              <a:off x="8005015" y="794960"/>
              <a:ext cx="751358" cy="592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>
              <a:stCxn id="188" idx="3"/>
              <a:endCxn id="97" idx="2"/>
            </p:cNvCxnSpPr>
            <p:nvPr/>
          </p:nvCxnSpPr>
          <p:spPr>
            <a:xfrm>
              <a:off x="8005015" y="1156797"/>
              <a:ext cx="751358" cy="2311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189" idx="3"/>
              <a:endCxn id="97" idx="2"/>
            </p:cNvCxnSpPr>
            <p:nvPr/>
          </p:nvCxnSpPr>
          <p:spPr>
            <a:xfrm flipV="1">
              <a:off x="8005015" y="1387916"/>
              <a:ext cx="751358" cy="130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190" idx="3"/>
              <a:endCxn id="97" idx="2"/>
            </p:cNvCxnSpPr>
            <p:nvPr/>
          </p:nvCxnSpPr>
          <p:spPr>
            <a:xfrm flipV="1">
              <a:off x="8005015" y="1387916"/>
              <a:ext cx="751358" cy="488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stCxn id="191" idx="3"/>
              <a:endCxn id="97" idx="2"/>
            </p:cNvCxnSpPr>
            <p:nvPr/>
          </p:nvCxnSpPr>
          <p:spPr>
            <a:xfrm flipV="1">
              <a:off x="8005016" y="1387916"/>
              <a:ext cx="751357" cy="84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205" idx="3"/>
              <a:endCxn id="223" idx="2"/>
            </p:cNvCxnSpPr>
            <p:nvPr/>
          </p:nvCxnSpPr>
          <p:spPr>
            <a:xfrm>
              <a:off x="8009423" y="2840248"/>
              <a:ext cx="826337" cy="919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199" idx="3"/>
              <a:endCxn id="223" idx="2"/>
            </p:cNvCxnSpPr>
            <p:nvPr/>
          </p:nvCxnSpPr>
          <p:spPr>
            <a:xfrm>
              <a:off x="8006484" y="3198064"/>
              <a:ext cx="829276" cy="5614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00" idx="3"/>
              <a:endCxn id="223" idx="2"/>
            </p:cNvCxnSpPr>
            <p:nvPr/>
          </p:nvCxnSpPr>
          <p:spPr>
            <a:xfrm>
              <a:off x="8006484" y="3559901"/>
              <a:ext cx="829276" cy="1996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>
              <a:stCxn id="201" idx="3"/>
              <a:endCxn id="223" idx="2"/>
            </p:cNvCxnSpPr>
            <p:nvPr/>
          </p:nvCxnSpPr>
          <p:spPr>
            <a:xfrm flipV="1">
              <a:off x="8006484" y="3759559"/>
              <a:ext cx="829276" cy="16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202" idx="3"/>
              <a:endCxn id="223" idx="2"/>
            </p:cNvCxnSpPr>
            <p:nvPr/>
          </p:nvCxnSpPr>
          <p:spPr>
            <a:xfrm flipV="1">
              <a:off x="8006484" y="3759559"/>
              <a:ext cx="829276" cy="519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stCxn id="203" idx="3"/>
              <a:endCxn id="223" idx="2"/>
            </p:cNvCxnSpPr>
            <p:nvPr/>
          </p:nvCxnSpPr>
          <p:spPr>
            <a:xfrm flipV="1">
              <a:off x="8006485" y="3759559"/>
              <a:ext cx="829275" cy="8778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>
              <a:stCxn id="217" idx="3"/>
              <a:endCxn id="228" idx="2"/>
            </p:cNvCxnSpPr>
            <p:nvPr/>
          </p:nvCxnSpPr>
          <p:spPr>
            <a:xfrm>
              <a:off x="8007954" y="5203082"/>
              <a:ext cx="748419" cy="914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211" idx="3"/>
              <a:endCxn id="228" idx="2"/>
            </p:cNvCxnSpPr>
            <p:nvPr/>
          </p:nvCxnSpPr>
          <p:spPr>
            <a:xfrm>
              <a:off x="8005015" y="5560898"/>
              <a:ext cx="751358" cy="557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12" idx="3"/>
              <a:endCxn id="228" idx="2"/>
            </p:cNvCxnSpPr>
            <p:nvPr/>
          </p:nvCxnSpPr>
          <p:spPr>
            <a:xfrm>
              <a:off x="8005015" y="5922735"/>
              <a:ext cx="751358" cy="195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213" idx="3"/>
              <a:endCxn id="228" idx="2"/>
            </p:cNvCxnSpPr>
            <p:nvPr/>
          </p:nvCxnSpPr>
          <p:spPr>
            <a:xfrm flipV="1">
              <a:off x="8005015" y="6118004"/>
              <a:ext cx="751358" cy="1665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214" idx="3"/>
              <a:endCxn id="228" idx="2"/>
            </p:cNvCxnSpPr>
            <p:nvPr/>
          </p:nvCxnSpPr>
          <p:spPr>
            <a:xfrm flipV="1">
              <a:off x="8005015" y="6118004"/>
              <a:ext cx="751358" cy="5243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stCxn id="215" idx="3"/>
              <a:endCxn id="228" idx="2"/>
            </p:cNvCxnSpPr>
            <p:nvPr/>
          </p:nvCxnSpPr>
          <p:spPr>
            <a:xfrm flipV="1">
              <a:off x="8005016" y="6118004"/>
              <a:ext cx="751357" cy="882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10701322" y="6117840"/>
              <a:ext cx="700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11297095" y="5946530"/>
                  <a:ext cx="4164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7095" y="5946530"/>
                  <a:ext cx="416451" cy="307777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6" name="Straight Arrow Connector 235"/>
            <p:cNvCxnSpPr/>
            <p:nvPr/>
          </p:nvCxnSpPr>
          <p:spPr>
            <a:xfrm>
              <a:off x="9469957" y="1373409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9567609" y="3742829"/>
              <a:ext cx="43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>
              <a:off x="9488222" y="6124492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>
              <a:off x="10708345" y="1362748"/>
              <a:ext cx="700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487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6</Words>
  <Application>Microsoft Office PowerPoint</Application>
  <PresentationFormat>Widescreen</PresentationFormat>
  <Paragraphs>119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</dc:creator>
  <cp:lastModifiedBy>Felipe Augusto Pereira de Figueiredo</cp:lastModifiedBy>
  <cp:revision>12</cp:revision>
  <dcterms:created xsi:type="dcterms:W3CDTF">2021-10-21T20:42:10Z</dcterms:created>
  <dcterms:modified xsi:type="dcterms:W3CDTF">2021-10-22T12:02:40Z</dcterms:modified>
</cp:coreProperties>
</file>